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oming Soon"/>
      <p:regular r:id="rId7"/>
    </p:embeddedFont>
    <p:embeddedFont>
      <p:font typeface="Rock Salt"/>
      <p:regular r:id="rId8"/>
    </p:embeddedFont>
    <p:embeddedFont>
      <p:font typeface="Coustard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ustar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ingSoon-regular.fntdata"/><Relationship Id="rId8" Type="http://schemas.openxmlformats.org/officeDocument/2006/relationships/font" Target="fonts/RockSal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-156800"/>
            <a:ext cx="7928326" cy="1036057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77600" y="456800"/>
            <a:ext cx="6802200" cy="91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Hamlet Social Media Project </a:t>
            </a:r>
            <a:endParaRPr b="1" sz="30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Rock Salt"/>
                <a:ea typeface="Rock Salt"/>
                <a:cs typeface="Rock Salt"/>
                <a:sym typeface="Rock Salt"/>
              </a:rPr>
              <a:t> </a:t>
            </a: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Choose one main  character from the play and complete a profile using the following guidelines. You must complete your profile on poster board.  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Rock Salt"/>
                <a:ea typeface="Rock Salt"/>
                <a:cs typeface="Rock Salt"/>
                <a:sym typeface="Rock Salt"/>
              </a:rPr>
              <a:t>***Only have to complete one profile.***</a:t>
            </a:r>
            <a:endParaRPr>
              <a:solidFill>
                <a:schemeClr val="dk1"/>
              </a:solidFill>
              <a:latin typeface="Rock Salt"/>
              <a:ea typeface="Rock Salt"/>
              <a:cs typeface="Rock Salt"/>
              <a:sym typeface="Rock Salt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Rock Salt"/>
              <a:ea typeface="Rock Salt"/>
              <a:cs typeface="Rock Salt"/>
              <a:sym typeface="Rock Salt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Rock Salt"/>
              <a:ea typeface="Rock Salt"/>
              <a:cs typeface="Rock Salt"/>
              <a:sym typeface="Rock Salt"/>
            </a:endParaRPr>
          </a:p>
          <a:p>
            <a:pPr indent="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Twitter: Create a twitter Profile page. Be sure to include the following: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profile picture that accurately represents your character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header that represents your character and their role within the play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handle that is authentic to your character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At least six tweets (remember tweets can only be</a:t>
            </a:r>
            <a:r>
              <a:rPr b="1"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280 characters</a:t>
            </a: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)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Each tweet must have a creative hashtag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Number of followers, Following, and posts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Facebook: Create a Facebook profile page. Be sure to include the following: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profile picture that accurately represents your character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header that represents your character and their role within   the play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short bio about your character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At least 4 “Friends”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At least 4 pages your character has “Liked”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At least 3 posts from your character (can be a photo but it must have a caption)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Number of “Friends”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Instagram: Create an instagram profile page. Be sure to include the following: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profile picture that accurately represents your character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handle that is authentic to your character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short bio about your character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Two “stories” your character has saved 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At least 9 photos with creative, authentic captions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1" marL="91440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○"/>
            </a:pPr>
            <a:r>
              <a:rPr lang="en" sz="1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Number of followers, Following, and posts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Due date:________________</a:t>
            </a:r>
            <a:endParaRPr sz="24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Rock Salt"/>
              <a:ea typeface="Rock Salt"/>
              <a:cs typeface="Rock Salt"/>
              <a:sym typeface="Rock Sal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7450" y="9270400"/>
            <a:ext cx="318400" cy="31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9500" y="9270400"/>
            <a:ext cx="318400" cy="31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41550" y="9270398"/>
            <a:ext cx="318399" cy="3183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702175" y="9588800"/>
            <a:ext cx="13314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Coustard"/>
                <a:ea typeface="Coustard"/>
                <a:cs typeface="Coustard"/>
                <a:sym typeface="Coustard"/>
              </a:rPr>
              <a:t>Amber Meares</a:t>
            </a:r>
            <a:endParaRPr sz="800">
              <a:solidFill>
                <a:srgbClr val="FFFFFF"/>
              </a:solidFill>
              <a:latin typeface="Coustard"/>
              <a:ea typeface="Coustard"/>
              <a:cs typeface="Coustard"/>
              <a:sym typeface="Coustar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