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7606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524000" y="1600200"/>
            <a:ext cx="9144000" cy="525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Know…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Lemons grow on trees?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8268935" y="6242442"/>
            <a:ext cx="2399065" cy="6155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5375" y="405411"/>
            <a:ext cx="3568699" cy="22732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126475" y="6308525"/>
            <a:ext cx="3637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Slides Captured from HCPSS 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body" idx="1"/>
          </p:nvPr>
        </p:nvSpPr>
        <p:spPr>
          <a:xfrm>
            <a:off x="1724723" y="379141"/>
            <a:ext cx="8787161" cy="574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Remember, it takes 4-6 lemons to make a gallon of lemonade. At the end of the day, Mr. Barnes took 3 small baskets of lemons into the house for his family.  How many gallons of lemonade can they make?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pairs/small groups to solve this problem.  Be ready to justify your answer.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8268935" y="6242442"/>
            <a:ext cx="2399065" cy="6155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4725" y="4281750"/>
            <a:ext cx="5511900" cy="23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/>
        </p:nvSpPr>
        <p:spPr>
          <a:xfrm>
            <a:off x="126475" y="6308525"/>
            <a:ext cx="3637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Slides Captured from HCPSS 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8268935" y="6242442"/>
            <a:ext cx="2399065" cy="6155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0471" y="538256"/>
            <a:ext cx="396239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2170772" y="3189249"/>
            <a:ext cx="8023549" cy="175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Lemon trees can produce 600 pounds of lemons each year?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1524000" y="1032137"/>
            <a:ext cx="4867835" cy="175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Know…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126475" y="6308525"/>
            <a:ext cx="3637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Slides Captured from HCPSS 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8268935" y="6242442"/>
            <a:ext cx="2399065" cy="6155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6200" y="533552"/>
            <a:ext cx="3492500" cy="23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1524001" y="3114675"/>
            <a:ext cx="8920974" cy="175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takes 4-6 lemons to make a gallon of lemonade?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537061" y="1301575"/>
            <a:ext cx="3769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Know…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126475" y="6308525"/>
            <a:ext cx="3637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Slides Captured from HCPSS 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The first lemonade stand was opened in New York in  1873?</a:t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8268935" y="6242442"/>
            <a:ext cx="2399065" cy="6155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2219092" y="802889"/>
            <a:ext cx="4393500" cy="120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Know…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7656" y="0"/>
            <a:ext cx="3286628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126475" y="6308525"/>
            <a:ext cx="3637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Slides Captured from HCPSS 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8268935" y="6242442"/>
            <a:ext cx="2399065" cy="6155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1981200" y="646772"/>
            <a:ext cx="8229600" cy="547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Farmers usually use baskets to hold the lemons they pick from trees.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Barnes is a farmer who has lemon trees on his farm.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3867" y="1639246"/>
            <a:ext cx="4615068" cy="306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126475" y="6308525"/>
            <a:ext cx="3637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Slides Captured from HCPSS 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/>
          <p:nvPr/>
        </p:nvSpPr>
        <p:spPr>
          <a:xfrm>
            <a:off x="8268935" y="6242442"/>
            <a:ext cx="2399065" cy="6155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1981200" y="646772"/>
            <a:ext cx="8229600" cy="547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Barnes has large baskets that can hold 100 lemons and small baskets that can hold 10 lemons.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5840" y="4103460"/>
            <a:ext cx="2300400" cy="21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1200" y="2242074"/>
            <a:ext cx="3989992" cy="411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/>
        </p:nvSpPr>
        <p:spPr>
          <a:xfrm>
            <a:off x="126475" y="6308525"/>
            <a:ext cx="3637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Slides Captured from HCPSS 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/>
          <p:nvPr/>
        </p:nvSpPr>
        <p:spPr>
          <a:xfrm>
            <a:off x="8268935" y="6242442"/>
            <a:ext cx="2399065" cy="6155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>
            <a:off x="1903141" y="423747"/>
            <a:ext cx="8307658" cy="570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week, Mr. Barnes picked 749 lemons.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4707" y="1563145"/>
            <a:ext cx="3860808" cy="386946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126475" y="6308525"/>
            <a:ext cx="3637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Slides Captured from HCPSS 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/>
          <p:nvPr/>
        </p:nvSpPr>
        <p:spPr>
          <a:xfrm>
            <a:off x="8268935" y="6242442"/>
            <a:ext cx="2399065" cy="6155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0"/>
          <p:cNvSpPr txBox="1">
            <a:spLocks noGrp="1"/>
          </p:cNvSpPr>
          <p:nvPr>
            <p:ph type="body" idx="1"/>
          </p:nvPr>
        </p:nvSpPr>
        <p:spPr>
          <a:xfrm>
            <a:off x="1903141" y="423747"/>
            <a:ext cx="8307658" cy="570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week, he picked enough to fill 5 large baskets and 27 small baskets.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Mr. Barnes pick more lemons last week or this week?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more lemons did he pick this week as compared to last </a:t>
            </a:r>
            <a:r>
              <a:rPr lang="en-US"/>
              <a:t>week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/>
          </a:p>
        </p:txBody>
      </p:sp>
      <p:pic>
        <p:nvPicPr>
          <p:cNvPr id="159" name="Google Shape;15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1883" y="1740117"/>
            <a:ext cx="3465886" cy="17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126475" y="6308525"/>
            <a:ext cx="3637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Slides Captured from HCPSS 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/>
          <p:nvPr/>
        </p:nvSpPr>
        <p:spPr>
          <a:xfrm>
            <a:off x="8268935" y="6242442"/>
            <a:ext cx="2399065" cy="6155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3680399" y="423750"/>
            <a:ext cx="4999200" cy="5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week, Mr. Barnes would like to pick 930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lemons.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large baskets and small baskets would he need?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there more than one possible solution to this problem? Explain using examples.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58799"/>
            <a:ext cx="3680400" cy="379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1390" y="4719010"/>
            <a:ext cx="2300400" cy="21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 txBox="1"/>
          <p:nvPr/>
        </p:nvSpPr>
        <p:spPr>
          <a:xfrm>
            <a:off x="8064575" y="6126150"/>
            <a:ext cx="3637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Slides Captured from HCPSS 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318</Words>
  <Application>Microsoft Office PowerPoint</Application>
  <PresentationFormat>Custom</PresentationFormat>
  <Paragraphs>74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Daughtry</dc:creator>
  <cp:lastModifiedBy>Leanne Daughtry</cp:lastModifiedBy>
  <cp:revision>2</cp:revision>
  <dcterms:modified xsi:type="dcterms:W3CDTF">2018-09-29T18:11:14Z</dcterms:modified>
</cp:coreProperties>
</file>