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5" r:id="rId14"/>
    <p:sldId id="27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84" autoAdjust="0"/>
  </p:normalViewPr>
  <p:slideViewPr>
    <p:cSldViewPr snapToGrid="0">
      <p:cViewPr>
        <p:scale>
          <a:sx n="67" d="100"/>
          <a:sy n="67" d="100"/>
        </p:scale>
        <p:origin x="-84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93139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db447f712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3db447f712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db447f712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3db447f712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db447f712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3db447f712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db447f71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3db447f71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db447f712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3db447f712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188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db447f7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3db447f7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db447f71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3db447f71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db447f71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3db447f71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db447f71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3db447f71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db447f71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3db447f71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db447f71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3db447f71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db447f71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3db447f712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Display</a:t>
            </a: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one expression at a time by clicking the green box at the top of the slide.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students with wait time to individually think about each expression.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 the last expression facilitate a discussion about how the expressions are related. </a:t>
            </a:r>
            <a:endParaRPr lang="en-US" sz="11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36471" y="108239"/>
            <a:ext cx="4894730" cy="37822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14;p2"/>
          <p:cNvGrpSpPr/>
          <p:nvPr/>
        </p:nvGrpSpPr>
        <p:grpSpPr>
          <a:xfrm>
            <a:off x="673100" y="5157788"/>
            <a:ext cx="1581150" cy="1246187"/>
            <a:chOff x="673100" y="5157788"/>
            <a:chExt cx="1581150" cy="1246187"/>
          </a:xfrm>
        </p:grpSpPr>
        <p:sp>
          <p:nvSpPr>
            <p:cNvPr id="15" name="Google Shape;15;p2"/>
            <p:cNvSpPr/>
            <p:nvPr/>
          </p:nvSpPr>
          <p:spPr>
            <a:xfrm>
              <a:off x="673100" y="5905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87450" y="589915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00206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939800" y="5524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52F925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0850" y="5908675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92250" y="5524500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F75E09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87450" y="5157788"/>
              <a:ext cx="533400" cy="495300"/>
            </a:xfrm>
            <a:prstGeom prst="cube">
              <a:avLst>
                <a:gd name="adj" fmla="val 25000"/>
              </a:avLst>
            </a:prstGeom>
            <a:solidFill>
              <a:srgbClr val="C757CA"/>
            </a:solidFill>
            <a:ln w="127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9395768" y="4934158"/>
            <a:ext cx="2554935" cy="1745999"/>
            <a:chOff x="9395768" y="4934158"/>
            <a:chExt cx="2554935" cy="1745999"/>
          </a:xfrm>
        </p:grpSpPr>
        <p:sp>
          <p:nvSpPr>
            <p:cNvPr id="22" name="Google Shape;22;p2"/>
            <p:cNvSpPr/>
            <p:nvPr/>
          </p:nvSpPr>
          <p:spPr>
            <a:xfrm>
              <a:off x="10115551" y="5431841"/>
              <a:ext cx="1079500" cy="99536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FF0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382251" y="4934158"/>
              <a:ext cx="546100" cy="503238"/>
            </a:xfrm>
            <a:prstGeom prst="triangle">
              <a:avLst>
                <a:gd name="adj" fmla="val 52000"/>
              </a:avLst>
            </a:prstGeom>
            <a:solidFill>
              <a:srgbClr val="5BC35B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 rot="-3370914">
              <a:off x="9691943" y="5661003"/>
              <a:ext cx="558800" cy="1011238"/>
            </a:xfrm>
            <a:prstGeom prst="flowChartDecision">
              <a:avLst/>
            </a:prstGeom>
            <a:solidFill>
              <a:srgbClr val="0070C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 rot="3398353">
              <a:off x="11095353" y="5661003"/>
              <a:ext cx="558800" cy="1011238"/>
            </a:xfrm>
            <a:prstGeom prst="flowChartDecision">
              <a:avLst/>
            </a:prstGeom>
            <a:solidFill>
              <a:srgbClr val="0070C0"/>
            </a:solidFill>
            <a:ln w="12700" cap="flat" cmpd="sng">
              <a:solidFill>
                <a:srgbClr val="42719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94471" y="5591031"/>
            <a:ext cx="1516529" cy="1171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Talks for 3rd Grade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</a:t>
            </a:r>
            <a:r>
              <a:rPr lang="en-US" dirty="0" smtClean="0"/>
              <a:t>5</a:t>
            </a:r>
          </a:p>
          <a:p>
            <a:pPr marL="0" indent="0"/>
            <a:r>
              <a:rPr lang="en-US" sz="3600" dirty="0" smtClean="0"/>
              <a:t>Created </a:t>
            </a:r>
            <a:r>
              <a:rPr lang="en-US" sz="3600" dirty="0"/>
              <a:t>by 3</a:t>
            </a:r>
            <a:r>
              <a:rPr lang="en-US" sz="3600" baseline="30000" dirty="0"/>
              <a:t>rd</a:t>
            </a:r>
            <a:r>
              <a:rPr lang="en-US" sz="3600" dirty="0"/>
              <a:t> Grade Tools For Teachers Pilot Teachers in Kannapolis City Schools and </a:t>
            </a:r>
          </a:p>
          <a:p>
            <a:pPr marL="0" indent="0"/>
            <a:r>
              <a:rPr lang="en-US" sz="3600" dirty="0"/>
              <a:t>Richmond County Schools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9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5</a:t>
            </a:r>
            <a:endParaRPr lang="en-US"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buSzPts val="1100"/>
              <a:buNone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0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</a:t>
            </a:r>
            <a:endParaRPr sz="480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56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63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49 ÷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1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 x 7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42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28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21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2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 x 6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48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42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36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6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2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7 x 8 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56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7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56 ÷ 8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latin typeface="Arial"/>
                <a:ea typeface="Arial"/>
                <a:cs typeface="Arial"/>
                <a:sym typeface="Arial"/>
              </a:rPr>
              <a:t>48 </a:t>
            </a:r>
            <a:r>
              <a:rPr lang="en-US" sz="4800" dirty="0">
                <a:latin typeface="Arial"/>
                <a:ea typeface="Arial"/>
                <a:cs typeface="Arial"/>
                <a:sym typeface="Arial"/>
              </a:rPr>
              <a:t>÷ 8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4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6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838200" y="365124"/>
            <a:ext cx="10515600" cy="1905109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Talk: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7</a:t>
            </a:r>
            <a:r>
              <a:rPr lang="en-US" sz="4800" dirty="0" smtClean="0"/>
              <a:t> </a:t>
            </a:r>
            <a:r>
              <a:rPr lang="en-US" sz="4800" dirty="0"/>
              <a:t>x </a:t>
            </a:r>
            <a:r>
              <a:rPr lang="en-US" sz="4800" dirty="0" smtClean="0"/>
              <a:t>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6</a:t>
            </a:r>
            <a:r>
              <a:rPr lang="en-US" sz="4800" dirty="0" smtClean="0"/>
              <a:t> </a:t>
            </a:r>
            <a:r>
              <a:rPr lang="en-US" sz="4800" dirty="0"/>
              <a:t>x </a:t>
            </a:r>
            <a:r>
              <a:rPr lang="en-US" sz="4800" dirty="0" smtClean="0"/>
              <a:t>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</a:t>
            </a:r>
            <a:r>
              <a:rPr lang="en-US" sz="4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dirty="0"/>
              <a:t>x </a:t>
            </a:r>
            <a:r>
              <a:rPr lang="en-US" sz="4800" dirty="0" smtClean="0"/>
              <a:t>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2 x </a:t>
            </a:r>
            <a:r>
              <a:rPr lang="en-US" sz="4800" dirty="0" smtClean="0"/>
              <a:t>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</a:t>
            </a:r>
            <a:r>
              <a:rPr lang="en-US" sz="4800" dirty="0" smtClean="0"/>
              <a:t> </a:t>
            </a:r>
            <a:r>
              <a:rPr lang="en-US" sz="4800" dirty="0"/>
              <a:t>x </a:t>
            </a:r>
            <a:r>
              <a:rPr lang="en-US" sz="4800" dirty="0" smtClean="0"/>
              <a:t>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</a:t>
            </a:r>
            <a:r>
              <a:rPr lang="en-US" sz="4800" dirty="0" smtClean="0"/>
              <a:t> </a:t>
            </a:r>
            <a:r>
              <a:rPr lang="en-US" sz="4800" dirty="0"/>
              <a:t>x </a:t>
            </a:r>
            <a:r>
              <a:rPr lang="en-US" sz="4800" dirty="0" smtClean="0"/>
              <a:t>9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8</a:t>
            </a:r>
            <a:r>
              <a:rPr lang="en-US" sz="4800" dirty="0" smtClean="0"/>
              <a:t> </a:t>
            </a:r>
            <a:r>
              <a:rPr lang="en-US" sz="4800" dirty="0"/>
              <a:t>x 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8</a:t>
            </a:r>
            <a:r>
              <a:rPr lang="en-US" sz="4800" dirty="0" smtClean="0"/>
              <a:t> </a:t>
            </a:r>
            <a:r>
              <a:rPr lang="en-US" sz="4800" dirty="0"/>
              <a:t>x 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</a:t>
            </a:r>
            <a:r>
              <a:rPr lang="en-US" sz="4800" dirty="0"/>
              <a:t>x 9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10 </a:t>
            </a:r>
            <a:r>
              <a:rPr lang="en-US" sz="4800" dirty="0"/>
              <a:t>x 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10 </a:t>
            </a:r>
            <a:r>
              <a:rPr lang="en-US" sz="4800" dirty="0"/>
              <a:t>x 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10 </a:t>
            </a:r>
            <a:r>
              <a:rPr lang="en-US" sz="4800" dirty="0"/>
              <a:t>x 9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8</a:t>
            </a:r>
            <a:r>
              <a:rPr lang="en-US" sz="4800" dirty="0" smtClean="0"/>
              <a:t> </a:t>
            </a:r>
            <a:r>
              <a:rPr lang="en-US" sz="4800" dirty="0"/>
              <a:t>x 5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</a:t>
            </a:r>
            <a:r>
              <a:rPr lang="en-US" sz="4800" dirty="0"/>
              <a:t>x 10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9 x 8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</a:t>
            </a:r>
            <a:r>
              <a:rPr lang="en-US" sz="4800" dirty="0"/>
              <a:t>x </a:t>
            </a:r>
            <a:r>
              <a:rPr lang="en-US" sz="4800" dirty="0" smtClean="0"/>
              <a:t>20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3</a:t>
            </a:r>
            <a:r>
              <a:rPr lang="en-US" sz="4800" dirty="0" smtClean="0"/>
              <a:t> </a:t>
            </a:r>
            <a:r>
              <a:rPr lang="en-US" sz="4800" dirty="0"/>
              <a:t>x 20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/>
              <a:t>4</a:t>
            </a:r>
            <a:r>
              <a:rPr lang="en-US" sz="4800" dirty="0" smtClean="0"/>
              <a:t> </a:t>
            </a:r>
            <a:r>
              <a:rPr lang="en-US" sz="4800" dirty="0"/>
              <a:t>x </a:t>
            </a:r>
            <a:r>
              <a:rPr lang="en-US" sz="4800" dirty="0" smtClean="0"/>
              <a:t>40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6 </a:t>
            </a:r>
            <a:r>
              <a:rPr lang="en-US" sz="4800" dirty="0"/>
              <a:t>x </a:t>
            </a:r>
            <a:r>
              <a:rPr lang="en-US" sz="4800" dirty="0" smtClean="0"/>
              <a:t>40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838200" y="17726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2 </a:t>
            </a:r>
            <a:r>
              <a:rPr lang="en-US" sz="4800" dirty="0"/>
              <a:t>x </a:t>
            </a:r>
            <a:r>
              <a:rPr lang="en-US" sz="4800" dirty="0" smtClean="0"/>
              <a:t>9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8 </a:t>
            </a:r>
            <a:r>
              <a:rPr lang="en-US" sz="4800" dirty="0"/>
              <a:t>x 2</a:t>
            </a:r>
            <a:endParaRPr sz="4800"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/>
              <a:t>2 x 7</a:t>
            </a:r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Pencils Down… Time for a Number Talk!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Number </a:t>
            </a:r>
            <a:r>
              <a:rPr lang="en-US" sz="4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en-US" sz="4000" dirty="0" smtClean="0"/>
              <a:t>: </a:t>
            </a:r>
            <a:r>
              <a:rPr lang="en-US" sz="4000" dirty="0"/>
              <a:t>Click here for the expressions!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838200" y="2073875"/>
            <a:ext cx="9118800" cy="4152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10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 x </a:t>
            </a: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 x </a:t>
            </a: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4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</a:t>
            </a:r>
            <a:r>
              <a:rPr lang="en-US" sz="4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÷ 4</a:t>
            </a:r>
            <a:endParaRPr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955</Words>
  <Application>Microsoft Office PowerPoint</Application>
  <PresentationFormat>Custom</PresentationFormat>
  <Paragraphs>113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Talk: Click here for the expressions!</vt:lpstr>
      <vt:lpstr>Pencils Down… Time for a Number Talk! Number Talk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DeLong</dc:creator>
  <cp:lastModifiedBy>Leanne Daughtry</cp:lastModifiedBy>
  <cp:revision>12</cp:revision>
  <dcterms:modified xsi:type="dcterms:W3CDTF">2018-08-07T03:12:06Z</dcterms:modified>
</cp:coreProperties>
</file>