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187950" y="109425"/>
            <a:ext cx="1601100" cy="1438500"/>
          </a:xfrm>
          <a:prstGeom prst="rect">
            <a:avLst/>
          </a:prstGeom>
          <a:solidFill>
            <a:srgbClr val="3D85C6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Butterfly Life Cycle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353700" y="229650"/>
            <a:ext cx="2436600" cy="53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D85C6"/>
                </a:solidFill>
              </a:rPr>
              <a:t>Eggs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5936475" y="1135225"/>
            <a:ext cx="2436600" cy="53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D85C6"/>
                </a:solidFill>
              </a:rPr>
              <a:t>Caterpillar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277800" y="4461275"/>
            <a:ext cx="2436600" cy="53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Chrysalis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522188" y="3595638"/>
            <a:ext cx="2436600" cy="53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</a:rPr>
              <a:t>Butterfly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 flipH="1" rot="10800000">
            <a:off x="5271650" y="433000"/>
            <a:ext cx="2014800" cy="6438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 flipH="1">
            <a:off x="1503650" y="4194200"/>
            <a:ext cx="2014800" cy="6438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 flipH="1" rot="-5400000">
            <a:off x="5910525" y="3957750"/>
            <a:ext cx="1252500" cy="6438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 flipH="1" rot="5400000">
            <a:off x="2010650" y="534000"/>
            <a:ext cx="1252500" cy="6438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3616450" y="1110625"/>
            <a:ext cx="2014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picture goes here.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6057375" y="2064050"/>
            <a:ext cx="2315700" cy="6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Your picture goes here.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3579438" y="3415325"/>
            <a:ext cx="2014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picture goes here.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840650" y="2568513"/>
            <a:ext cx="2014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picture goes here.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