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760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sphilippines.press/2018/08/unleash-natural-beauty-of-your-ski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ED038-58A8-4240-80E8-6434E550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Multi-Step Word Problem</a:t>
            </a:r>
          </a:p>
        </p:txBody>
      </p:sp>
      <p:pic>
        <p:nvPicPr>
          <p:cNvPr id="5" name="Picture 4" descr="A bowl of oranges on a table&#10;&#10;Description automatically generated">
            <a:extLst>
              <a:ext uri="{FF2B5EF4-FFF2-40B4-BE49-F238E27FC236}">
                <a16:creationId xmlns:a16="http://schemas.microsoft.com/office/drawing/2014/main" id="{F2A7AD99-0D43-4976-BB05-6676A1BE1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738" b="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BCD43-178D-4AAF-92EA-295194CE3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 dirty="0"/>
          </a:p>
          <a:p>
            <a:r>
              <a:rPr lang="en-US" sz="2400" dirty="0">
                <a:latin typeface="Bodoni MT Black" panose="02070A03080606020203" pitchFamily="18" charset="0"/>
              </a:rPr>
              <a:t>What do you know about lemons?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12A51-1B01-48D4-AD84-36C518127FCD}"/>
              </a:ext>
            </a:extLst>
          </p:cNvPr>
          <p:cNvSpPr txBox="1"/>
          <p:nvPr/>
        </p:nvSpPr>
        <p:spPr>
          <a:xfrm>
            <a:off x="4661410" y="5976907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3" tooltip="https://www.lucisphilippines.press/2018/08/unleash-natural-beauty-of-your-sk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0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3680399" y="423750"/>
            <a:ext cx="4999200" cy="57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week, Mr. Barnes would like to pick 930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large baskets and small baskets would he need?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more than one possible solution to this problem? Explain using examples.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58799"/>
            <a:ext cx="3680400" cy="379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1390" y="4719010"/>
            <a:ext cx="2300400" cy="21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8064575" y="6126150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1724723" y="379141"/>
            <a:ext cx="8787161" cy="574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Remember, it takes 4-6 lemons to make a gallon of lemonade. At the end of the day, Mr. Barnes took 3 small baskets of lemons into the house for his family.  How many gallons of lemonade can they make?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pairs/small groups to solve this problem.  Be ready to justify your answer.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725" y="4281750"/>
            <a:ext cx="5511900" cy="2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524000" y="1600200"/>
            <a:ext cx="9144000" cy="525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Lemons grow on trees?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375" y="405411"/>
            <a:ext cx="3568699" cy="22732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0471" y="538256"/>
            <a:ext cx="396239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170772" y="3189249"/>
            <a:ext cx="8023549" cy="17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Lemon trees can produce 600 pounds of lemons each year?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524000" y="1032137"/>
            <a:ext cx="4867835" cy="17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6200" y="533552"/>
            <a:ext cx="3492500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524001" y="3114675"/>
            <a:ext cx="8920974" cy="17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takes 4-6 lemons to make a gallon of lemonade?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37061" y="1301575"/>
            <a:ext cx="376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The first lemonade stand was opened in New York in  1873?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2219092" y="802889"/>
            <a:ext cx="4393500" cy="120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You Know…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7656" y="0"/>
            <a:ext cx="3286628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981200" y="646772"/>
            <a:ext cx="8229600" cy="547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Farmers usually use baskets to hold the lemons they pick from trees.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Barnes is a farmer who has lemon trees on his farm.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867" y="1639246"/>
            <a:ext cx="4615068" cy="306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CB9FE-AB57-4232-8D25-A9A311DD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Many Lemons?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Mr. Barnes has large baskets that can hold 100 lemons and small baskets that can hold 10 lemons.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9F72A-F0BA-4432-9454-6AB07F9107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42950" indent="-514350">
              <a:buFont typeface="+mj-lt"/>
              <a:buAutoNum type="arabicPeriod"/>
            </a:pPr>
            <a:r>
              <a:rPr lang="en-US" dirty="0"/>
              <a:t>About how many small buckets will fill 2 large buckets?</a:t>
            </a:r>
          </a:p>
          <a:p>
            <a:pPr marL="742950" indent="-514350">
              <a:buFont typeface="+mj-lt"/>
              <a:buAutoNum type="arabicPeriod"/>
            </a:pPr>
            <a:r>
              <a:rPr lang="en-US" dirty="0"/>
              <a:t>How many lemons are in 3 large buckets?</a:t>
            </a:r>
          </a:p>
          <a:p>
            <a:endParaRPr lang="en-US" dirty="0"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5865" y="4343400"/>
            <a:ext cx="1863935" cy="201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475" y="3155024"/>
            <a:ext cx="4294792" cy="33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1903141" y="423747"/>
            <a:ext cx="8307658" cy="57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week, Mr. Barnes picked 749 lemons.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707" y="1563145"/>
            <a:ext cx="3860808" cy="386946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8268935" y="6242442"/>
            <a:ext cx="2399065" cy="6155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1903141" y="423747"/>
            <a:ext cx="8307658" cy="570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week, he picked enough to fill 5 large baskets and 27 small baskets.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Mr. Barnes pick more lemons last week or this week?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more lemons did he pick this week as compared to last </a:t>
            </a:r>
            <a:r>
              <a:rPr lang="en-US"/>
              <a:t>week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883" y="1740117"/>
            <a:ext cx="3465886" cy="17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126475" y="6308525"/>
            <a:ext cx="36375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Slides Captured from HCPSS 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364</Words>
  <Application>Microsoft Office PowerPoint</Application>
  <PresentationFormat>Widescreen</PresentationFormat>
  <Paragraphs>81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Bodoni MT Black</vt:lpstr>
      <vt:lpstr>Calibri</vt:lpstr>
      <vt:lpstr>Office Theme</vt:lpstr>
      <vt:lpstr>Multi-Step Word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Many Lemons?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Multi-Step Word Problem</dc:title>
  <dc:creator>Venetta  Black</dc:creator>
  <cp:lastModifiedBy>Venetta  Black</cp:lastModifiedBy>
  <cp:revision>2</cp:revision>
  <dcterms:created xsi:type="dcterms:W3CDTF">2020-06-26T02:21:13Z</dcterms:created>
  <dcterms:modified xsi:type="dcterms:W3CDTF">2020-06-26T02:28:47Z</dcterms:modified>
</cp:coreProperties>
</file>