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1" r:id="rId1"/>
    <p:sldMasterId id="2147483672" r:id="rId2"/>
  </p:sldMasterIdLst>
  <p:notesMasterIdLst>
    <p:notesMasterId r:id="rId16"/>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Lst>
  <p:sldSz cx="9144000" cy="5143500" type="screen16x9"/>
  <p:notesSz cx="6858000" cy="9144000"/>
  <p:embeddedFontLst>
    <p:embeddedFont>
      <p:font typeface="Old Standard TT" charset="0"/>
      <p:regular r:id="rId17"/>
      <p:bold r:id="rId18"/>
      <p:italic r:id="rId19"/>
    </p:embeddedFont>
    <p:embeddedFont>
      <p:font typeface="Calibri" pitchFamily="34"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61" d="100"/>
          <a:sy n="61" d="100"/>
        </p:scale>
        <p:origin x="-1626" y="-53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2.fntdata"/><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font" Target="fonts/font5.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1.fntdata"/><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7.fntdata"/><Relationship Id="rId10" Type="http://schemas.openxmlformats.org/officeDocument/2006/relationships/slide" Target="slides/slide8.xml"/><Relationship Id="rId19" Type="http://schemas.openxmlformats.org/officeDocument/2006/relationships/font" Target="fonts/font3.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6.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58952580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youcubed.org/"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nctm.org/Publications/teaching-children-mathematics/2014/Vol21/Issue5/tcm2014-12-276a/" TargetMode="External"/><Relationship Id="rId2" Type="http://schemas.openxmlformats.org/officeDocument/2006/relationships/slide" Target="../slides/slide3.xml"/><Relationship Id="rId1" Type="http://schemas.openxmlformats.org/officeDocument/2006/relationships/notesMaster" Target="../notesMasters/notesMaster1.xml"/><Relationship Id="rId5" Type="http://schemas.openxmlformats.org/officeDocument/2006/relationships/hyperlink" Target="http://tjzager.com/2017/08/06/starting-out-first-steps-toward-becoming-the-math-teacher-you-wish-youd-had/" TargetMode="External"/><Relationship Id="rId4" Type="http://schemas.openxmlformats.org/officeDocument/2006/relationships/hyperlink" Target="http://www.nctm.org/Publications/Teaching-Children-Mathematics/2015/Vol22/Issue4/Creating-Math-Talk-Communities/"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3dd8c310d3_0_0: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6" name="Google Shape;106;g3dd8c310d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In preparation for this session teachers should be provided with three professional readings about culture to be read before attending. This next slide draws on this reading experience.</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3dd8c310d3_0_35:notes"/>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1" name="Google Shape;161;g3dd8c310d3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Watch the video as a group and challenge grade level teams to design a plan to reframe math for the year and to develop a culture where thinking is valued over speed and the right answer.</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3dd8c310d3_0_41:notes"/>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8" name="Google Shape;168;g3dd8c310d3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What advice would we give a teacher just starting out? How should we start? What lessons should we do to start the year and get this going? Are there practices that promote a love for math from day 1? What are they? How to we develop a sense of perseverance?</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3dd8c310d3_0_46:notes"/>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4" name="Google Shape;174;g3dd8c310d3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100" b="0" i="0" u="none" strike="noStrike" cap="none" dirty="0" smtClean="0">
                <a:solidFill>
                  <a:srgbClr val="000000"/>
                </a:solidFill>
                <a:effectLst/>
                <a:latin typeface="Arial"/>
                <a:ea typeface="Arial"/>
                <a:cs typeface="Arial"/>
                <a:sym typeface="Arial"/>
              </a:rPr>
              <a:t>As we think about establishing a culture for growth mindset in mathematics, Jo </a:t>
            </a:r>
            <a:r>
              <a:rPr lang="en-US" sz="1100" b="0" i="0" u="none" strike="noStrike" cap="none" dirty="0" err="1" smtClean="0">
                <a:solidFill>
                  <a:srgbClr val="000000"/>
                </a:solidFill>
                <a:effectLst/>
                <a:latin typeface="Arial"/>
                <a:ea typeface="Arial"/>
                <a:cs typeface="Arial"/>
                <a:sym typeface="Arial"/>
              </a:rPr>
              <a:t>Boaler’s</a:t>
            </a:r>
            <a:r>
              <a:rPr lang="en-US" sz="1100" b="0" i="0" u="none" strike="noStrike" cap="none" dirty="0" smtClean="0">
                <a:solidFill>
                  <a:srgbClr val="000000"/>
                </a:solidFill>
                <a:effectLst/>
                <a:latin typeface="Arial"/>
                <a:ea typeface="Arial"/>
                <a:cs typeface="Arial"/>
                <a:sym typeface="Arial"/>
              </a:rPr>
              <a:t> website </a:t>
            </a:r>
            <a:r>
              <a:rPr lang="en-US" sz="1100" b="0" i="0" u="sng" strike="noStrike" cap="none" dirty="0" smtClean="0">
                <a:solidFill>
                  <a:srgbClr val="000000"/>
                </a:solidFill>
                <a:effectLst/>
                <a:latin typeface="Arial"/>
                <a:ea typeface="Arial"/>
                <a:cs typeface="Arial"/>
                <a:sym typeface="Arial"/>
                <a:hlinkClick r:id="rId3"/>
              </a:rPr>
              <a:t>www.youcubed.org</a:t>
            </a:r>
            <a:r>
              <a:rPr lang="en-US" sz="1100" b="0" i="0" u="none" strike="noStrike" cap="none" dirty="0" smtClean="0">
                <a:solidFill>
                  <a:srgbClr val="000000"/>
                </a:solidFill>
                <a:effectLst/>
                <a:latin typeface="Arial"/>
                <a:ea typeface="Arial"/>
                <a:cs typeface="Arial"/>
                <a:sym typeface="Arial"/>
              </a:rPr>
              <a:t> offers a plethora of resources.</a:t>
            </a:r>
            <a:endParaRPr lang="en-US" dirty="0"/>
          </a:p>
        </p:txBody>
      </p:sp>
    </p:spTree>
    <p:extLst>
      <p:ext uri="{BB962C8B-B14F-4D97-AF65-F5344CB8AC3E}">
        <p14:creationId xmlns:p14="http://schemas.microsoft.com/office/powerpoint/2010/main" val="9257877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3deeaedb18_0_3:notes"/>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2" name="Google Shape;112;g3deeaedb18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3dd8c310d3_0_5:notes"/>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8" name="Google Shape;118;g3dd8c310d3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We each were asked to read different examples of professional reading (see below) and reflect on practical action steps to take to promote a culture conducive to positive math identity. Take a moment and share your first impressions from this quote with a neighbor. Continue the conversation with your neighbor by sharing the steps that you took to influence the culture of your classroom and how things are going so far. Provide feedback to your partner in the form of questions or comments. </a:t>
            </a:r>
            <a:endParaRPr/>
          </a:p>
          <a:p>
            <a:pPr marL="0" lvl="0" indent="0">
              <a:spcBef>
                <a:spcPts val="0"/>
              </a:spcBef>
              <a:spcAft>
                <a:spcPts val="0"/>
              </a:spcAft>
              <a:buNone/>
            </a:pPr>
            <a:endParaRPr/>
          </a:p>
          <a:p>
            <a:pPr marL="0" lvl="0" indent="0">
              <a:spcBef>
                <a:spcPts val="0"/>
              </a:spcBef>
              <a:spcAft>
                <a:spcPts val="0"/>
              </a:spcAft>
              <a:buNone/>
            </a:pPr>
            <a:r>
              <a:rPr lang="en"/>
              <a:t>Professional Reading Choice Options:</a:t>
            </a:r>
            <a:endParaRPr/>
          </a:p>
          <a:p>
            <a:pPr marL="0" lvl="0" indent="0">
              <a:spcBef>
                <a:spcPts val="0"/>
              </a:spcBef>
              <a:spcAft>
                <a:spcPts val="0"/>
              </a:spcAft>
              <a:buNone/>
            </a:pPr>
            <a:endParaRPr/>
          </a:p>
          <a:p>
            <a:pPr marL="0" lvl="0" indent="0">
              <a:spcBef>
                <a:spcPts val="0"/>
              </a:spcBef>
              <a:spcAft>
                <a:spcPts val="0"/>
              </a:spcAft>
              <a:buNone/>
            </a:pPr>
            <a:r>
              <a:rPr lang="en"/>
              <a:t>NCTM: Establishing a DIscourse RIch Classroom</a:t>
            </a:r>
            <a:endParaRPr/>
          </a:p>
          <a:p>
            <a:pPr marL="0" lvl="0" indent="0">
              <a:spcBef>
                <a:spcPts val="0"/>
              </a:spcBef>
              <a:spcAft>
                <a:spcPts val="0"/>
              </a:spcAft>
              <a:buNone/>
            </a:pPr>
            <a:r>
              <a:rPr lang="en" sz="1000" u="sng">
                <a:solidFill>
                  <a:srgbClr val="1C6E98"/>
                </a:solidFill>
                <a:hlinkClick r:id="rId3"/>
              </a:rPr>
              <a:t>http://www.nctm.org/Publications/teaching-children-mathematics/2014/Vol21/Issue5/tcm2014-12-276a/</a:t>
            </a:r>
            <a:endParaRPr/>
          </a:p>
          <a:p>
            <a:pPr marL="0" lvl="0" indent="0">
              <a:spcBef>
                <a:spcPts val="0"/>
              </a:spcBef>
              <a:spcAft>
                <a:spcPts val="0"/>
              </a:spcAft>
              <a:buNone/>
            </a:pPr>
            <a:endParaRPr/>
          </a:p>
          <a:p>
            <a:pPr marL="0" lvl="0" indent="0">
              <a:spcBef>
                <a:spcPts val="0"/>
              </a:spcBef>
              <a:spcAft>
                <a:spcPts val="0"/>
              </a:spcAft>
              <a:buNone/>
            </a:pPr>
            <a:r>
              <a:rPr lang="en"/>
              <a:t>NCTM: Creating Math Talk Communities:</a:t>
            </a:r>
            <a:endParaRPr/>
          </a:p>
          <a:p>
            <a:pPr marL="0" lvl="0" indent="0">
              <a:spcBef>
                <a:spcPts val="0"/>
              </a:spcBef>
              <a:spcAft>
                <a:spcPts val="0"/>
              </a:spcAft>
              <a:buNone/>
            </a:pPr>
            <a:r>
              <a:rPr lang="en" sz="1000" u="sng">
                <a:solidFill>
                  <a:srgbClr val="1C6E98"/>
                </a:solidFill>
                <a:hlinkClick r:id="rId4"/>
              </a:rPr>
              <a:t>http://www.nctm.org/Publications/Teaching-Children-Mathematics/2015/Vol22/Issue4/Creating-Math-Talk-Communities/</a:t>
            </a:r>
            <a:endParaRPr/>
          </a:p>
          <a:p>
            <a:pPr marL="0" lvl="0" indent="0">
              <a:spcBef>
                <a:spcPts val="0"/>
              </a:spcBef>
              <a:spcAft>
                <a:spcPts val="0"/>
              </a:spcAft>
              <a:buNone/>
            </a:pPr>
            <a:endParaRPr/>
          </a:p>
          <a:p>
            <a:pPr marL="0" lvl="0" indent="0">
              <a:spcBef>
                <a:spcPts val="0"/>
              </a:spcBef>
              <a:spcAft>
                <a:spcPts val="0"/>
              </a:spcAft>
              <a:buNone/>
            </a:pPr>
            <a:r>
              <a:rPr lang="en"/>
              <a:t>Becoming the MAth Teacher You Wish you Had:</a:t>
            </a:r>
            <a:endParaRPr/>
          </a:p>
          <a:p>
            <a:pPr marL="0" lvl="0" indent="0">
              <a:spcBef>
                <a:spcPts val="0"/>
              </a:spcBef>
              <a:spcAft>
                <a:spcPts val="0"/>
              </a:spcAft>
              <a:buNone/>
            </a:pPr>
            <a:r>
              <a:rPr lang="en" sz="1000" u="sng">
                <a:solidFill>
                  <a:srgbClr val="1C6E98"/>
                </a:solidFill>
                <a:hlinkClick r:id="rId5"/>
              </a:rPr>
              <a:t>http://tjzager.com/2017/08/06/starting-out-first-steps-toward-becoming-the-math-teacher-you-wish-youd-had/</a:t>
            </a:r>
            <a:endParaRPr/>
          </a:p>
          <a:p>
            <a:pPr marL="0" lvl="0" indent="0"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3dd8c310d3_0_10:notes"/>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4" name="Google Shape;124;g3dd8c310d3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Quickly share 1 key point you heard your partner say and why this point resonated with you.</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3dd8c310d3_0_15:notes"/>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0" name="Google Shape;130;g3dd8c310d3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Invite tables of teachers to write 3 survey questions to ask student as they start the school year. The questions should be designed to support a teacher in understanding the notions and ideas that their students are bringing into the classroom each day. What do they already believe about the teaching and learning of math? How do they see themselves as math students? Do they believe themselves to be good at math?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3dd8c310d3_0_20:notes"/>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6" name="Google Shape;136;g3dd8c310d3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Collect each group’s number 1 from the list. Compile these ideas into a survey to be given to student at the start of the year.</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3dd8c310d3_0_25:notes"/>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2" name="Google Shape;142;g3dd8c310d3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This is just a statement. Explain to teachers that we are desiring to build the culture of the classroom with children not for children. They will be the most important part of the work. Begin by asking them what they want to see in math class after discovering the identity they are bringing to the math classroom. The next slide offers three questions to pose at a first class meeting when gathering students for the first of many class meetings.</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3dd8c310d3_0_30:notes"/>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8" name="Google Shape;148;g3dd8c310d3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3deeaedb18_0_8:notes"/>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4" name="Google Shape;154;g3deeaedb18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lnSpc>
                <a:spcPct val="170000"/>
              </a:lnSpc>
              <a:spcBef>
                <a:spcPts val="0"/>
              </a:spcBef>
              <a:spcAft>
                <a:spcPts val="0"/>
              </a:spcAft>
              <a:buClr>
                <a:schemeClr val="dk1"/>
              </a:buClr>
              <a:buSzPts val="1100"/>
              <a:buFont typeface="Arial"/>
              <a:buNone/>
            </a:pPr>
            <a:r>
              <a:rPr lang="en" sz="1350">
                <a:solidFill>
                  <a:srgbClr val="333333"/>
                </a:solidFill>
                <a:highlight>
                  <a:srgbClr val="FFFFFF"/>
                </a:highlight>
              </a:rPr>
              <a:t>This is a quick game that can be played to practice addition. It provides fun by tempting a player with making that next roll to get a higher score. Soft dice or an app to simulate a dice roll can make this a quiet activity for fun and practice.</a:t>
            </a:r>
            <a:endParaRPr sz="1350">
              <a:solidFill>
                <a:srgbClr val="333333"/>
              </a:solidFill>
              <a:highlight>
                <a:srgbClr val="FFFFFF"/>
              </a:highlight>
            </a:endParaRPr>
          </a:p>
          <a:p>
            <a:pPr marL="457200" lvl="0" indent="-314325" rtl="0">
              <a:lnSpc>
                <a:spcPct val="170000"/>
              </a:lnSpc>
              <a:spcBef>
                <a:spcPts val="3000"/>
              </a:spcBef>
              <a:spcAft>
                <a:spcPts val="0"/>
              </a:spcAft>
              <a:buClr>
                <a:srgbClr val="333333"/>
              </a:buClr>
              <a:buSzPts val="1350"/>
              <a:buChar char="●"/>
            </a:pPr>
            <a:r>
              <a:rPr lang="en" sz="1350">
                <a:solidFill>
                  <a:srgbClr val="333333"/>
                </a:solidFill>
                <a:highlight>
                  <a:srgbClr val="FFFFFF"/>
                </a:highlight>
              </a:rPr>
              <a:t>The goal is to be the first player to reach 100.</a:t>
            </a:r>
            <a:endParaRPr sz="1350">
              <a:solidFill>
                <a:srgbClr val="333333"/>
              </a:solidFill>
              <a:highlight>
                <a:srgbClr val="FFFFFF"/>
              </a:highlight>
            </a:endParaRPr>
          </a:p>
          <a:p>
            <a:pPr marL="457200" lvl="0" indent="-314325" rtl="0">
              <a:lnSpc>
                <a:spcPct val="170000"/>
              </a:lnSpc>
              <a:spcBef>
                <a:spcPts val="0"/>
              </a:spcBef>
              <a:spcAft>
                <a:spcPts val="0"/>
              </a:spcAft>
              <a:buClr>
                <a:srgbClr val="333333"/>
              </a:buClr>
              <a:buSzPts val="1350"/>
              <a:buChar char="●"/>
            </a:pPr>
            <a:r>
              <a:rPr lang="en" sz="1350">
                <a:solidFill>
                  <a:srgbClr val="333333"/>
                </a:solidFill>
                <a:highlight>
                  <a:srgbClr val="FFFFFF"/>
                </a:highlight>
              </a:rPr>
              <a:t>On your turn, roll the dice and determine the sum. You can either stop and record that sum or continue rolling and add the new sums together.</a:t>
            </a:r>
            <a:endParaRPr sz="1350">
              <a:solidFill>
                <a:srgbClr val="333333"/>
              </a:solidFill>
              <a:highlight>
                <a:srgbClr val="FFFFFF"/>
              </a:highlight>
            </a:endParaRPr>
          </a:p>
          <a:p>
            <a:pPr marL="457200" lvl="0" indent="-314325" rtl="0">
              <a:lnSpc>
                <a:spcPct val="170000"/>
              </a:lnSpc>
              <a:spcBef>
                <a:spcPts val="0"/>
              </a:spcBef>
              <a:spcAft>
                <a:spcPts val="0"/>
              </a:spcAft>
              <a:buClr>
                <a:srgbClr val="333333"/>
              </a:buClr>
              <a:buSzPts val="1350"/>
              <a:buChar char="●"/>
            </a:pPr>
            <a:r>
              <a:rPr lang="en" sz="1350">
                <a:solidFill>
                  <a:srgbClr val="333333"/>
                </a:solidFill>
                <a:highlight>
                  <a:srgbClr val="FFFFFF"/>
                </a:highlight>
              </a:rPr>
              <a:t>Roll the pair of dice as many times as you choose. Again, when you decide to stop, record the current total for your score (and add it to your previous score).</a:t>
            </a:r>
            <a:endParaRPr sz="1350">
              <a:solidFill>
                <a:srgbClr val="333333"/>
              </a:solidFill>
              <a:highlight>
                <a:srgbClr val="FFFFFF"/>
              </a:highlight>
            </a:endParaRPr>
          </a:p>
          <a:p>
            <a:pPr marL="0" lvl="0" indent="0" rtl="0">
              <a:lnSpc>
                <a:spcPct val="170000"/>
              </a:lnSpc>
              <a:spcBef>
                <a:spcPts val="3000"/>
              </a:spcBef>
              <a:spcAft>
                <a:spcPts val="0"/>
              </a:spcAft>
              <a:buClr>
                <a:schemeClr val="dk1"/>
              </a:buClr>
              <a:buSzPts val="1100"/>
              <a:buFont typeface="Arial"/>
              <a:buNone/>
            </a:pPr>
            <a:r>
              <a:rPr lang="en" sz="1350">
                <a:solidFill>
                  <a:srgbClr val="333333"/>
                </a:solidFill>
                <a:highlight>
                  <a:srgbClr val="FFFFFF"/>
                </a:highlight>
              </a:rPr>
              <a:t>But beware! If you roll a 1 on exactly one die, your turn ends and 0 is your recorded score for that turn. And, if you roll double 1’s, your turn ends and your entire score is set back to 0.</a:t>
            </a:r>
            <a:endParaRPr sz="1350">
              <a:solidFill>
                <a:srgbClr val="333333"/>
              </a:solidFill>
              <a:highlight>
                <a:srgbClr val="FFFFFF"/>
              </a:highlight>
            </a:endParaRPr>
          </a:p>
          <a:p>
            <a:pPr marL="0" lvl="0" indent="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54"/>
        <p:cNvGrpSpPr/>
        <p:nvPr/>
      </p:nvGrpSpPr>
      <p:grpSpPr>
        <a:xfrm>
          <a:off x="0" y="0"/>
          <a:ext cx="0" cy="0"/>
          <a:chOff x="0" y="0"/>
          <a:chExt cx="0" cy="0"/>
        </a:xfrm>
      </p:grpSpPr>
      <p:sp>
        <p:nvSpPr>
          <p:cNvPr id="55" name="Google Shape;55;p14"/>
          <p:cNvSpPr/>
          <p:nvPr/>
        </p:nvSpPr>
        <p:spPr>
          <a:xfrm>
            <a:off x="0" y="100"/>
            <a:ext cx="9144000" cy="1711800"/>
          </a:xfrm>
          <a:prstGeom prst="rect">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cxnSp>
        <p:nvCxnSpPr>
          <p:cNvPr id="56" name="Google Shape;56;p14"/>
          <p:cNvCxnSpPr/>
          <p:nvPr/>
        </p:nvCxnSpPr>
        <p:spPr>
          <a:xfrm>
            <a:off x="641934" y="3597500"/>
            <a:ext cx="390300" cy="0"/>
          </a:xfrm>
          <a:prstGeom prst="straightConnector1">
            <a:avLst/>
          </a:prstGeom>
          <a:noFill/>
          <a:ln w="28575" cap="flat" cmpd="sng">
            <a:solidFill>
              <a:schemeClr val="accent1"/>
            </a:solidFill>
            <a:prstDash val="solid"/>
            <a:round/>
            <a:headEnd type="none" w="sm" len="sm"/>
            <a:tailEnd type="none" w="sm" len="sm"/>
          </a:ln>
        </p:spPr>
      </p:cxnSp>
      <p:sp>
        <p:nvSpPr>
          <p:cNvPr id="57" name="Google Shape;57;p14"/>
          <p:cNvSpPr txBox="1">
            <a:spLocks noGrp="1"/>
          </p:cNvSpPr>
          <p:nvPr>
            <p:ph type="ctrTitle"/>
          </p:nvPr>
        </p:nvSpPr>
        <p:spPr>
          <a:xfrm>
            <a:off x="512700" y="1893300"/>
            <a:ext cx="8118600" cy="1522800"/>
          </a:xfrm>
          <a:prstGeom prst="rect">
            <a:avLst/>
          </a:prstGeom>
        </p:spPr>
        <p:txBody>
          <a:bodyPr spcFirstLastPara="1" wrap="square" lIns="91425" tIns="91425" rIns="91425" bIns="91425" anchor="b" anchorCtr="0"/>
          <a:lstStyle>
            <a:lvl1pPr lvl="0" rtl="0">
              <a:spcBef>
                <a:spcPts val="0"/>
              </a:spcBef>
              <a:spcAft>
                <a:spcPts val="0"/>
              </a:spcAft>
              <a:buClr>
                <a:schemeClr val="accent1"/>
              </a:buClr>
              <a:buSzPts val="4200"/>
              <a:buNone/>
              <a:defRPr sz="4200">
                <a:solidFill>
                  <a:schemeClr val="accent1"/>
                </a:solidFill>
              </a:defRPr>
            </a:lvl1pPr>
            <a:lvl2pPr lvl="1" rtl="0">
              <a:spcBef>
                <a:spcPts val="0"/>
              </a:spcBef>
              <a:spcAft>
                <a:spcPts val="0"/>
              </a:spcAft>
              <a:buClr>
                <a:schemeClr val="accent1"/>
              </a:buClr>
              <a:buSzPts val="4200"/>
              <a:buNone/>
              <a:defRPr sz="4200">
                <a:solidFill>
                  <a:schemeClr val="accent1"/>
                </a:solidFill>
              </a:defRPr>
            </a:lvl2pPr>
            <a:lvl3pPr lvl="2" rtl="0">
              <a:spcBef>
                <a:spcPts val="0"/>
              </a:spcBef>
              <a:spcAft>
                <a:spcPts val="0"/>
              </a:spcAft>
              <a:buClr>
                <a:schemeClr val="accent1"/>
              </a:buClr>
              <a:buSzPts val="4200"/>
              <a:buNone/>
              <a:defRPr sz="4200">
                <a:solidFill>
                  <a:schemeClr val="accent1"/>
                </a:solidFill>
              </a:defRPr>
            </a:lvl3pPr>
            <a:lvl4pPr lvl="3" rtl="0">
              <a:spcBef>
                <a:spcPts val="0"/>
              </a:spcBef>
              <a:spcAft>
                <a:spcPts val="0"/>
              </a:spcAft>
              <a:buClr>
                <a:schemeClr val="accent1"/>
              </a:buClr>
              <a:buSzPts val="4200"/>
              <a:buNone/>
              <a:defRPr sz="4200">
                <a:solidFill>
                  <a:schemeClr val="accent1"/>
                </a:solidFill>
              </a:defRPr>
            </a:lvl4pPr>
            <a:lvl5pPr lvl="4" rtl="0">
              <a:spcBef>
                <a:spcPts val="0"/>
              </a:spcBef>
              <a:spcAft>
                <a:spcPts val="0"/>
              </a:spcAft>
              <a:buClr>
                <a:schemeClr val="accent1"/>
              </a:buClr>
              <a:buSzPts val="4200"/>
              <a:buNone/>
              <a:defRPr sz="4200">
                <a:solidFill>
                  <a:schemeClr val="accent1"/>
                </a:solidFill>
              </a:defRPr>
            </a:lvl5pPr>
            <a:lvl6pPr lvl="5" rtl="0">
              <a:spcBef>
                <a:spcPts val="0"/>
              </a:spcBef>
              <a:spcAft>
                <a:spcPts val="0"/>
              </a:spcAft>
              <a:buClr>
                <a:schemeClr val="accent1"/>
              </a:buClr>
              <a:buSzPts val="4200"/>
              <a:buNone/>
              <a:defRPr sz="4200">
                <a:solidFill>
                  <a:schemeClr val="accent1"/>
                </a:solidFill>
              </a:defRPr>
            </a:lvl6pPr>
            <a:lvl7pPr lvl="6" rtl="0">
              <a:spcBef>
                <a:spcPts val="0"/>
              </a:spcBef>
              <a:spcAft>
                <a:spcPts val="0"/>
              </a:spcAft>
              <a:buClr>
                <a:schemeClr val="accent1"/>
              </a:buClr>
              <a:buSzPts val="4200"/>
              <a:buNone/>
              <a:defRPr sz="4200">
                <a:solidFill>
                  <a:schemeClr val="accent1"/>
                </a:solidFill>
              </a:defRPr>
            </a:lvl7pPr>
            <a:lvl8pPr lvl="7" rtl="0">
              <a:spcBef>
                <a:spcPts val="0"/>
              </a:spcBef>
              <a:spcAft>
                <a:spcPts val="0"/>
              </a:spcAft>
              <a:buClr>
                <a:schemeClr val="accent1"/>
              </a:buClr>
              <a:buSzPts val="4200"/>
              <a:buNone/>
              <a:defRPr sz="4200">
                <a:solidFill>
                  <a:schemeClr val="accent1"/>
                </a:solidFill>
              </a:defRPr>
            </a:lvl8pPr>
            <a:lvl9pPr lvl="8" rtl="0">
              <a:spcBef>
                <a:spcPts val="0"/>
              </a:spcBef>
              <a:spcAft>
                <a:spcPts val="0"/>
              </a:spcAft>
              <a:buClr>
                <a:schemeClr val="accent1"/>
              </a:buClr>
              <a:buSzPts val="4200"/>
              <a:buNone/>
              <a:defRPr sz="4200">
                <a:solidFill>
                  <a:schemeClr val="accent1"/>
                </a:solidFill>
              </a:defRPr>
            </a:lvl9pPr>
          </a:lstStyle>
          <a:p>
            <a:endParaRPr/>
          </a:p>
        </p:txBody>
      </p:sp>
      <p:sp>
        <p:nvSpPr>
          <p:cNvPr id="58" name="Google Shape;58;p14"/>
          <p:cNvSpPr txBox="1">
            <a:spLocks noGrp="1"/>
          </p:cNvSpPr>
          <p:nvPr>
            <p:ph type="subTitle" idx="1"/>
          </p:nvPr>
        </p:nvSpPr>
        <p:spPr>
          <a:xfrm>
            <a:off x="512700" y="3840639"/>
            <a:ext cx="8118600" cy="787500"/>
          </a:xfrm>
          <a:prstGeom prst="rect">
            <a:avLst/>
          </a:prstGeom>
        </p:spPr>
        <p:txBody>
          <a:bodyPr spcFirstLastPara="1" wrap="square" lIns="91425" tIns="91425" rIns="91425" bIns="91425" anchor="t" anchorCtr="0"/>
          <a:lstStyle>
            <a:lvl1pPr lvl="0" rtl="0">
              <a:lnSpc>
                <a:spcPct val="100000"/>
              </a:lnSpc>
              <a:spcBef>
                <a:spcPts val="0"/>
              </a:spcBef>
              <a:spcAft>
                <a:spcPts val="0"/>
              </a:spcAft>
              <a:buClr>
                <a:schemeClr val="accent2"/>
              </a:buClr>
              <a:buSzPts val="2400"/>
              <a:buNone/>
              <a:defRPr sz="2400">
                <a:solidFill>
                  <a:schemeClr val="accent2"/>
                </a:solidFill>
              </a:defRPr>
            </a:lvl1pPr>
            <a:lvl2pPr lvl="1" rtl="0">
              <a:lnSpc>
                <a:spcPct val="100000"/>
              </a:lnSpc>
              <a:spcBef>
                <a:spcPts val="0"/>
              </a:spcBef>
              <a:spcAft>
                <a:spcPts val="0"/>
              </a:spcAft>
              <a:buClr>
                <a:schemeClr val="accent2"/>
              </a:buClr>
              <a:buSzPts val="2400"/>
              <a:buNone/>
              <a:defRPr sz="2400">
                <a:solidFill>
                  <a:schemeClr val="accent2"/>
                </a:solidFill>
              </a:defRPr>
            </a:lvl2pPr>
            <a:lvl3pPr lvl="2" rtl="0">
              <a:lnSpc>
                <a:spcPct val="100000"/>
              </a:lnSpc>
              <a:spcBef>
                <a:spcPts val="0"/>
              </a:spcBef>
              <a:spcAft>
                <a:spcPts val="0"/>
              </a:spcAft>
              <a:buClr>
                <a:schemeClr val="accent2"/>
              </a:buClr>
              <a:buSzPts val="2400"/>
              <a:buNone/>
              <a:defRPr sz="2400">
                <a:solidFill>
                  <a:schemeClr val="accent2"/>
                </a:solidFill>
              </a:defRPr>
            </a:lvl3pPr>
            <a:lvl4pPr lvl="3" rtl="0">
              <a:lnSpc>
                <a:spcPct val="100000"/>
              </a:lnSpc>
              <a:spcBef>
                <a:spcPts val="0"/>
              </a:spcBef>
              <a:spcAft>
                <a:spcPts val="0"/>
              </a:spcAft>
              <a:buClr>
                <a:schemeClr val="accent2"/>
              </a:buClr>
              <a:buSzPts val="2400"/>
              <a:buNone/>
              <a:defRPr sz="2400">
                <a:solidFill>
                  <a:schemeClr val="accent2"/>
                </a:solidFill>
              </a:defRPr>
            </a:lvl4pPr>
            <a:lvl5pPr lvl="4" rtl="0">
              <a:lnSpc>
                <a:spcPct val="100000"/>
              </a:lnSpc>
              <a:spcBef>
                <a:spcPts val="0"/>
              </a:spcBef>
              <a:spcAft>
                <a:spcPts val="0"/>
              </a:spcAft>
              <a:buClr>
                <a:schemeClr val="accent2"/>
              </a:buClr>
              <a:buSzPts val="2400"/>
              <a:buNone/>
              <a:defRPr sz="2400">
                <a:solidFill>
                  <a:schemeClr val="accent2"/>
                </a:solidFill>
              </a:defRPr>
            </a:lvl5pPr>
            <a:lvl6pPr lvl="5" rtl="0">
              <a:lnSpc>
                <a:spcPct val="100000"/>
              </a:lnSpc>
              <a:spcBef>
                <a:spcPts val="0"/>
              </a:spcBef>
              <a:spcAft>
                <a:spcPts val="0"/>
              </a:spcAft>
              <a:buClr>
                <a:schemeClr val="accent2"/>
              </a:buClr>
              <a:buSzPts val="2400"/>
              <a:buNone/>
              <a:defRPr sz="2400">
                <a:solidFill>
                  <a:schemeClr val="accent2"/>
                </a:solidFill>
              </a:defRPr>
            </a:lvl6pPr>
            <a:lvl7pPr lvl="6" rtl="0">
              <a:lnSpc>
                <a:spcPct val="100000"/>
              </a:lnSpc>
              <a:spcBef>
                <a:spcPts val="0"/>
              </a:spcBef>
              <a:spcAft>
                <a:spcPts val="0"/>
              </a:spcAft>
              <a:buClr>
                <a:schemeClr val="accent2"/>
              </a:buClr>
              <a:buSzPts val="2400"/>
              <a:buNone/>
              <a:defRPr sz="2400">
                <a:solidFill>
                  <a:schemeClr val="accent2"/>
                </a:solidFill>
              </a:defRPr>
            </a:lvl7pPr>
            <a:lvl8pPr lvl="7" rtl="0">
              <a:lnSpc>
                <a:spcPct val="100000"/>
              </a:lnSpc>
              <a:spcBef>
                <a:spcPts val="0"/>
              </a:spcBef>
              <a:spcAft>
                <a:spcPts val="0"/>
              </a:spcAft>
              <a:buClr>
                <a:schemeClr val="accent2"/>
              </a:buClr>
              <a:buSzPts val="2400"/>
              <a:buNone/>
              <a:defRPr sz="2400">
                <a:solidFill>
                  <a:schemeClr val="accent2"/>
                </a:solidFill>
              </a:defRPr>
            </a:lvl8pPr>
            <a:lvl9pPr lvl="8" rtl="0">
              <a:lnSpc>
                <a:spcPct val="100000"/>
              </a:lnSpc>
              <a:spcBef>
                <a:spcPts val="0"/>
              </a:spcBef>
              <a:spcAft>
                <a:spcPts val="0"/>
              </a:spcAft>
              <a:buClr>
                <a:schemeClr val="accent2"/>
              </a:buClr>
              <a:buSzPts val="2400"/>
              <a:buNone/>
              <a:defRPr sz="2400">
                <a:solidFill>
                  <a:schemeClr val="accent2"/>
                </a:solidFill>
              </a:defRPr>
            </a:lvl9pPr>
          </a:lstStyle>
          <a:p>
            <a:endParaRPr/>
          </a:p>
        </p:txBody>
      </p:sp>
      <p:sp>
        <p:nvSpPr>
          <p:cNvPr id="59" name="Google Shape;59;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solidFill>
                  <a:schemeClr val="accent1"/>
                </a:solidFill>
              </a:defRPr>
            </a:lvl1pPr>
            <a:lvl2pPr lvl="1" rtl="0">
              <a:buNone/>
              <a:defRPr>
                <a:solidFill>
                  <a:schemeClr val="accent1"/>
                </a:solidFill>
              </a:defRPr>
            </a:lvl2pPr>
            <a:lvl3pPr lvl="2" rtl="0">
              <a:buNone/>
              <a:defRPr>
                <a:solidFill>
                  <a:schemeClr val="accent1"/>
                </a:solidFill>
              </a:defRPr>
            </a:lvl3pPr>
            <a:lvl4pPr lvl="3" rtl="0">
              <a:buNone/>
              <a:defRPr>
                <a:solidFill>
                  <a:schemeClr val="accent1"/>
                </a:solidFill>
              </a:defRPr>
            </a:lvl4pPr>
            <a:lvl5pPr lvl="4" rtl="0">
              <a:buNone/>
              <a:defRPr>
                <a:solidFill>
                  <a:schemeClr val="accent1"/>
                </a:solidFill>
              </a:defRPr>
            </a:lvl5pPr>
            <a:lvl6pPr lvl="5" rtl="0">
              <a:buNone/>
              <a:defRPr>
                <a:solidFill>
                  <a:schemeClr val="accent1"/>
                </a:solidFill>
              </a:defRPr>
            </a:lvl6pPr>
            <a:lvl7pPr lvl="6" rtl="0">
              <a:buNone/>
              <a:defRPr>
                <a:solidFill>
                  <a:schemeClr val="accent1"/>
                </a:solidFill>
              </a:defRPr>
            </a:lvl7pPr>
            <a:lvl8pPr lvl="7" rtl="0">
              <a:buNone/>
              <a:defRPr>
                <a:solidFill>
                  <a:schemeClr val="accent1"/>
                </a:solidFill>
              </a:defRPr>
            </a:lvl8pPr>
            <a:lvl9pPr lvl="8" rtl="0">
              <a:buNone/>
              <a:defRPr>
                <a:solidFill>
                  <a:schemeClr val="accent1"/>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60"/>
        <p:cNvGrpSpPr/>
        <p:nvPr/>
      </p:nvGrpSpPr>
      <p:grpSpPr>
        <a:xfrm>
          <a:off x="0" y="0"/>
          <a:ext cx="0" cy="0"/>
          <a:chOff x="0" y="0"/>
          <a:chExt cx="0" cy="0"/>
        </a:xfrm>
      </p:grpSpPr>
      <p:cxnSp>
        <p:nvCxnSpPr>
          <p:cNvPr id="61" name="Google Shape;61;p15"/>
          <p:cNvCxnSpPr/>
          <p:nvPr/>
        </p:nvCxnSpPr>
        <p:spPr>
          <a:xfrm>
            <a:off x="641934" y="3597500"/>
            <a:ext cx="390300" cy="0"/>
          </a:xfrm>
          <a:prstGeom prst="straightConnector1">
            <a:avLst/>
          </a:prstGeom>
          <a:noFill/>
          <a:ln w="28575" cap="flat" cmpd="sng">
            <a:solidFill>
              <a:schemeClr val="lt2"/>
            </a:solidFill>
            <a:prstDash val="solid"/>
            <a:round/>
            <a:headEnd type="none" w="sm" len="sm"/>
            <a:tailEnd type="none" w="sm" len="sm"/>
          </a:ln>
        </p:spPr>
      </p:cxnSp>
      <p:sp>
        <p:nvSpPr>
          <p:cNvPr id="62" name="Google Shape;62;p15"/>
          <p:cNvSpPr txBox="1">
            <a:spLocks noGrp="1"/>
          </p:cNvSpPr>
          <p:nvPr>
            <p:ph type="title"/>
          </p:nvPr>
        </p:nvSpPr>
        <p:spPr>
          <a:xfrm>
            <a:off x="512700" y="1893300"/>
            <a:ext cx="8118600" cy="1522800"/>
          </a:xfrm>
          <a:prstGeom prst="rect">
            <a:avLst/>
          </a:prstGeom>
        </p:spPr>
        <p:txBody>
          <a:bodyPr spcFirstLastPara="1" wrap="square" lIns="91425" tIns="91425" rIns="91425" bIns="91425" anchor="b" anchorCtr="0"/>
          <a:lstStyle>
            <a:lvl1pPr lvl="0" rtl="0">
              <a:spcBef>
                <a:spcPts val="0"/>
              </a:spcBef>
              <a:spcAft>
                <a:spcPts val="0"/>
              </a:spcAft>
              <a:buClr>
                <a:schemeClr val="accent1"/>
              </a:buClr>
              <a:buSzPts val="6000"/>
              <a:buNone/>
              <a:defRPr sz="6000">
                <a:solidFill>
                  <a:schemeClr val="accent1"/>
                </a:solidFill>
              </a:defRPr>
            </a:lvl1pPr>
            <a:lvl2pPr lvl="1" rtl="0">
              <a:spcBef>
                <a:spcPts val="0"/>
              </a:spcBef>
              <a:spcAft>
                <a:spcPts val="0"/>
              </a:spcAft>
              <a:buClr>
                <a:schemeClr val="accent1"/>
              </a:buClr>
              <a:buSzPts val="6000"/>
              <a:buNone/>
              <a:defRPr sz="6000">
                <a:solidFill>
                  <a:schemeClr val="accent1"/>
                </a:solidFill>
              </a:defRPr>
            </a:lvl2pPr>
            <a:lvl3pPr lvl="2" rtl="0">
              <a:spcBef>
                <a:spcPts val="0"/>
              </a:spcBef>
              <a:spcAft>
                <a:spcPts val="0"/>
              </a:spcAft>
              <a:buClr>
                <a:schemeClr val="accent1"/>
              </a:buClr>
              <a:buSzPts val="6000"/>
              <a:buNone/>
              <a:defRPr sz="6000">
                <a:solidFill>
                  <a:schemeClr val="accent1"/>
                </a:solidFill>
              </a:defRPr>
            </a:lvl3pPr>
            <a:lvl4pPr lvl="3" rtl="0">
              <a:spcBef>
                <a:spcPts val="0"/>
              </a:spcBef>
              <a:spcAft>
                <a:spcPts val="0"/>
              </a:spcAft>
              <a:buClr>
                <a:schemeClr val="accent1"/>
              </a:buClr>
              <a:buSzPts val="6000"/>
              <a:buNone/>
              <a:defRPr sz="6000">
                <a:solidFill>
                  <a:schemeClr val="accent1"/>
                </a:solidFill>
              </a:defRPr>
            </a:lvl4pPr>
            <a:lvl5pPr lvl="4" rtl="0">
              <a:spcBef>
                <a:spcPts val="0"/>
              </a:spcBef>
              <a:spcAft>
                <a:spcPts val="0"/>
              </a:spcAft>
              <a:buClr>
                <a:schemeClr val="accent1"/>
              </a:buClr>
              <a:buSzPts val="6000"/>
              <a:buNone/>
              <a:defRPr sz="6000">
                <a:solidFill>
                  <a:schemeClr val="accent1"/>
                </a:solidFill>
              </a:defRPr>
            </a:lvl5pPr>
            <a:lvl6pPr lvl="5" rtl="0">
              <a:spcBef>
                <a:spcPts val="0"/>
              </a:spcBef>
              <a:spcAft>
                <a:spcPts val="0"/>
              </a:spcAft>
              <a:buClr>
                <a:schemeClr val="accent1"/>
              </a:buClr>
              <a:buSzPts val="6000"/>
              <a:buNone/>
              <a:defRPr sz="6000">
                <a:solidFill>
                  <a:schemeClr val="accent1"/>
                </a:solidFill>
              </a:defRPr>
            </a:lvl6pPr>
            <a:lvl7pPr lvl="6" rtl="0">
              <a:spcBef>
                <a:spcPts val="0"/>
              </a:spcBef>
              <a:spcAft>
                <a:spcPts val="0"/>
              </a:spcAft>
              <a:buClr>
                <a:schemeClr val="accent1"/>
              </a:buClr>
              <a:buSzPts val="6000"/>
              <a:buNone/>
              <a:defRPr sz="6000">
                <a:solidFill>
                  <a:schemeClr val="accent1"/>
                </a:solidFill>
              </a:defRPr>
            </a:lvl7pPr>
            <a:lvl8pPr lvl="7" rtl="0">
              <a:spcBef>
                <a:spcPts val="0"/>
              </a:spcBef>
              <a:spcAft>
                <a:spcPts val="0"/>
              </a:spcAft>
              <a:buClr>
                <a:schemeClr val="accent1"/>
              </a:buClr>
              <a:buSzPts val="6000"/>
              <a:buNone/>
              <a:defRPr sz="6000">
                <a:solidFill>
                  <a:schemeClr val="accent1"/>
                </a:solidFill>
              </a:defRPr>
            </a:lvl8pPr>
            <a:lvl9pPr lvl="8" rtl="0">
              <a:spcBef>
                <a:spcPts val="0"/>
              </a:spcBef>
              <a:spcAft>
                <a:spcPts val="0"/>
              </a:spcAft>
              <a:buClr>
                <a:schemeClr val="accent1"/>
              </a:buClr>
              <a:buSzPts val="6000"/>
              <a:buNone/>
              <a:defRPr sz="6000">
                <a:solidFill>
                  <a:schemeClr val="accent1"/>
                </a:solidFill>
              </a:defRPr>
            </a:lvl9pPr>
          </a:lstStyle>
          <a:p>
            <a:endParaRPr/>
          </a:p>
        </p:txBody>
      </p:sp>
      <p:sp>
        <p:nvSpPr>
          <p:cNvPr id="63" name="Google Shape;63;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solidFill>
                  <a:schemeClr val="accent1"/>
                </a:solidFill>
              </a:defRPr>
            </a:lvl1pPr>
            <a:lvl2pPr lvl="1" rtl="0">
              <a:buNone/>
              <a:defRPr>
                <a:solidFill>
                  <a:schemeClr val="accent1"/>
                </a:solidFill>
              </a:defRPr>
            </a:lvl2pPr>
            <a:lvl3pPr lvl="2" rtl="0">
              <a:buNone/>
              <a:defRPr>
                <a:solidFill>
                  <a:schemeClr val="accent1"/>
                </a:solidFill>
              </a:defRPr>
            </a:lvl3pPr>
            <a:lvl4pPr lvl="3" rtl="0">
              <a:buNone/>
              <a:defRPr>
                <a:solidFill>
                  <a:schemeClr val="accent1"/>
                </a:solidFill>
              </a:defRPr>
            </a:lvl4pPr>
            <a:lvl5pPr lvl="4" rtl="0">
              <a:buNone/>
              <a:defRPr>
                <a:solidFill>
                  <a:schemeClr val="accent1"/>
                </a:solidFill>
              </a:defRPr>
            </a:lvl5pPr>
            <a:lvl6pPr lvl="5" rtl="0">
              <a:buNone/>
              <a:defRPr>
                <a:solidFill>
                  <a:schemeClr val="accent1"/>
                </a:solidFill>
              </a:defRPr>
            </a:lvl6pPr>
            <a:lvl7pPr lvl="6" rtl="0">
              <a:buNone/>
              <a:defRPr>
                <a:solidFill>
                  <a:schemeClr val="accent1"/>
                </a:solidFill>
              </a:defRPr>
            </a:lvl7pPr>
            <a:lvl8pPr lvl="7" rtl="0">
              <a:buNone/>
              <a:defRPr>
                <a:solidFill>
                  <a:schemeClr val="accent1"/>
                </a:solidFill>
              </a:defRPr>
            </a:lvl8pPr>
            <a:lvl9pPr lvl="8" rtl="0">
              <a:buNone/>
              <a:defRPr>
                <a:solidFill>
                  <a:schemeClr val="accent1"/>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4"/>
        <p:cNvGrpSpPr/>
        <p:nvPr/>
      </p:nvGrpSpPr>
      <p:grpSpPr>
        <a:xfrm>
          <a:off x="0" y="0"/>
          <a:ext cx="0" cy="0"/>
          <a:chOff x="0" y="0"/>
          <a:chExt cx="0" cy="0"/>
        </a:xfrm>
      </p:grpSpPr>
      <p:sp>
        <p:nvSpPr>
          <p:cNvPr id="65" name="Google Shape;65;p16"/>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6" name="Google Shape;66;p16"/>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67" name="Google Shape;67;p16"/>
          <p:cNvSpPr txBox="1">
            <a:spLocks noGrp="1"/>
          </p:cNvSpPr>
          <p:nvPr>
            <p:ph type="body" idx="1"/>
          </p:nvPr>
        </p:nvSpPr>
        <p:spPr>
          <a:xfrm>
            <a:off x="311700" y="1171600"/>
            <a:ext cx="8520600" cy="3397200"/>
          </a:xfrm>
          <a:prstGeom prst="rect">
            <a:avLst/>
          </a:prstGeom>
        </p:spPr>
        <p:txBody>
          <a:bodyPr spcFirstLastPara="1" wrap="square" lIns="91425" tIns="91425" rIns="91425" bIns="91425" anchor="t"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68" name="Google Shape;68;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69"/>
        <p:cNvGrpSpPr/>
        <p:nvPr/>
      </p:nvGrpSpPr>
      <p:grpSpPr>
        <a:xfrm>
          <a:off x="0" y="0"/>
          <a:ext cx="0" cy="0"/>
          <a:chOff x="0" y="0"/>
          <a:chExt cx="0" cy="0"/>
        </a:xfrm>
      </p:grpSpPr>
      <p:sp>
        <p:nvSpPr>
          <p:cNvPr id="70" name="Google Shape;70;p17"/>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71" name="Google Shape;71;p17"/>
          <p:cNvSpPr txBox="1">
            <a:spLocks noGrp="1"/>
          </p:cNvSpPr>
          <p:nvPr>
            <p:ph type="body" idx="1"/>
          </p:nvPr>
        </p:nvSpPr>
        <p:spPr>
          <a:xfrm>
            <a:off x="311700" y="1171675"/>
            <a:ext cx="3999900" cy="33972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72" name="Google Shape;72;p17"/>
          <p:cNvSpPr txBox="1">
            <a:spLocks noGrp="1"/>
          </p:cNvSpPr>
          <p:nvPr>
            <p:ph type="body" idx="2"/>
          </p:nvPr>
        </p:nvSpPr>
        <p:spPr>
          <a:xfrm>
            <a:off x="4832400" y="1171675"/>
            <a:ext cx="3999900" cy="33972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73" name="Google Shape;73;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4"/>
        <p:cNvGrpSpPr/>
        <p:nvPr/>
      </p:nvGrpSpPr>
      <p:grpSpPr>
        <a:xfrm>
          <a:off x="0" y="0"/>
          <a:ext cx="0" cy="0"/>
          <a:chOff x="0" y="0"/>
          <a:chExt cx="0" cy="0"/>
        </a:xfrm>
      </p:grpSpPr>
      <p:sp>
        <p:nvSpPr>
          <p:cNvPr id="75" name="Google Shape;75;p18"/>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76" name="Google Shape;76;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77"/>
        <p:cNvGrpSpPr/>
        <p:nvPr/>
      </p:nvGrpSpPr>
      <p:grpSpPr>
        <a:xfrm>
          <a:off x="0" y="0"/>
          <a:ext cx="0" cy="0"/>
          <a:chOff x="0" y="0"/>
          <a:chExt cx="0" cy="0"/>
        </a:xfrm>
      </p:grpSpPr>
      <p:sp>
        <p:nvSpPr>
          <p:cNvPr id="78" name="Google Shape;78;p19"/>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79" name="Google Shape;79;p19"/>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80" name="Google Shape;80;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2"/>
        </a:solidFill>
        <a:effectLst/>
      </p:bgPr>
    </p:bg>
    <p:spTree>
      <p:nvGrpSpPr>
        <p:cNvPr id="1" name="Shape 81"/>
        <p:cNvGrpSpPr/>
        <p:nvPr/>
      </p:nvGrpSpPr>
      <p:grpSpPr>
        <a:xfrm>
          <a:off x="0" y="0"/>
          <a:ext cx="0" cy="0"/>
          <a:chOff x="0" y="0"/>
          <a:chExt cx="0" cy="0"/>
        </a:xfrm>
      </p:grpSpPr>
      <p:sp>
        <p:nvSpPr>
          <p:cNvPr id="82" name="Google Shape;82;p20"/>
          <p:cNvSpPr txBox="1">
            <a:spLocks noGrp="1"/>
          </p:cNvSpPr>
          <p:nvPr>
            <p:ph type="title"/>
          </p:nvPr>
        </p:nvSpPr>
        <p:spPr>
          <a:xfrm>
            <a:off x="490250" y="526350"/>
            <a:ext cx="5604000" cy="4090800"/>
          </a:xfrm>
          <a:prstGeom prst="rect">
            <a:avLst/>
          </a:prstGeom>
        </p:spPr>
        <p:txBody>
          <a:bodyPr spcFirstLastPara="1" wrap="square" lIns="91425" tIns="91425" rIns="91425" bIns="91425" anchor="ctr" anchorCtr="0"/>
          <a:lstStyle>
            <a:lvl1pPr lvl="0" rtl="0">
              <a:spcBef>
                <a:spcPts val="0"/>
              </a:spcBef>
              <a:spcAft>
                <a:spcPts val="0"/>
              </a:spcAft>
              <a:buClr>
                <a:schemeClr val="accent1"/>
              </a:buClr>
              <a:buSzPts val="5400"/>
              <a:buNone/>
              <a:defRPr sz="5400">
                <a:solidFill>
                  <a:schemeClr val="accent1"/>
                </a:solidFill>
              </a:defRPr>
            </a:lvl1pPr>
            <a:lvl2pPr lvl="1" rtl="0">
              <a:spcBef>
                <a:spcPts val="0"/>
              </a:spcBef>
              <a:spcAft>
                <a:spcPts val="0"/>
              </a:spcAft>
              <a:buClr>
                <a:schemeClr val="accent1"/>
              </a:buClr>
              <a:buSzPts val="5400"/>
              <a:buNone/>
              <a:defRPr sz="5400">
                <a:solidFill>
                  <a:schemeClr val="accent1"/>
                </a:solidFill>
              </a:defRPr>
            </a:lvl2pPr>
            <a:lvl3pPr lvl="2" rtl="0">
              <a:spcBef>
                <a:spcPts val="0"/>
              </a:spcBef>
              <a:spcAft>
                <a:spcPts val="0"/>
              </a:spcAft>
              <a:buClr>
                <a:schemeClr val="accent1"/>
              </a:buClr>
              <a:buSzPts val="5400"/>
              <a:buNone/>
              <a:defRPr sz="5400">
                <a:solidFill>
                  <a:schemeClr val="accent1"/>
                </a:solidFill>
              </a:defRPr>
            </a:lvl3pPr>
            <a:lvl4pPr lvl="3" rtl="0">
              <a:spcBef>
                <a:spcPts val="0"/>
              </a:spcBef>
              <a:spcAft>
                <a:spcPts val="0"/>
              </a:spcAft>
              <a:buClr>
                <a:schemeClr val="accent1"/>
              </a:buClr>
              <a:buSzPts val="5400"/>
              <a:buNone/>
              <a:defRPr sz="5400">
                <a:solidFill>
                  <a:schemeClr val="accent1"/>
                </a:solidFill>
              </a:defRPr>
            </a:lvl4pPr>
            <a:lvl5pPr lvl="4" rtl="0">
              <a:spcBef>
                <a:spcPts val="0"/>
              </a:spcBef>
              <a:spcAft>
                <a:spcPts val="0"/>
              </a:spcAft>
              <a:buClr>
                <a:schemeClr val="accent1"/>
              </a:buClr>
              <a:buSzPts val="5400"/>
              <a:buNone/>
              <a:defRPr sz="5400">
                <a:solidFill>
                  <a:schemeClr val="accent1"/>
                </a:solidFill>
              </a:defRPr>
            </a:lvl5pPr>
            <a:lvl6pPr lvl="5" rtl="0">
              <a:spcBef>
                <a:spcPts val="0"/>
              </a:spcBef>
              <a:spcAft>
                <a:spcPts val="0"/>
              </a:spcAft>
              <a:buClr>
                <a:schemeClr val="accent1"/>
              </a:buClr>
              <a:buSzPts val="5400"/>
              <a:buNone/>
              <a:defRPr sz="5400">
                <a:solidFill>
                  <a:schemeClr val="accent1"/>
                </a:solidFill>
              </a:defRPr>
            </a:lvl6pPr>
            <a:lvl7pPr lvl="6" rtl="0">
              <a:spcBef>
                <a:spcPts val="0"/>
              </a:spcBef>
              <a:spcAft>
                <a:spcPts val="0"/>
              </a:spcAft>
              <a:buClr>
                <a:schemeClr val="accent1"/>
              </a:buClr>
              <a:buSzPts val="5400"/>
              <a:buNone/>
              <a:defRPr sz="5400">
                <a:solidFill>
                  <a:schemeClr val="accent1"/>
                </a:solidFill>
              </a:defRPr>
            </a:lvl7pPr>
            <a:lvl8pPr lvl="7" rtl="0">
              <a:spcBef>
                <a:spcPts val="0"/>
              </a:spcBef>
              <a:spcAft>
                <a:spcPts val="0"/>
              </a:spcAft>
              <a:buClr>
                <a:schemeClr val="accent1"/>
              </a:buClr>
              <a:buSzPts val="5400"/>
              <a:buNone/>
              <a:defRPr sz="5400">
                <a:solidFill>
                  <a:schemeClr val="accent1"/>
                </a:solidFill>
              </a:defRPr>
            </a:lvl8pPr>
            <a:lvl9pPr lvl="8" rtl="0">
              <a:spcBef>
                <a:spcPts val="0"/>
              </a:spcBef>
              <a:spcAft>
                <a:spcPts val="0"/>
              </a:spcAft>
              <a:buClr>
                <a:schemeClr val="accent1"/>
              </a:buClr>
              <a:buSzPts val="5400"/>
              <a:buNone/>
              <a:defRPr sz="5400">
                <a:solidFill>
                  <a:schemeClr val="accent1"/>
                </a:solidFill>
              </a:defRPr>
            </a:lvl9pPr>
          </a:lstStyle>
          <a:p>
            <a:endParaRPr/>
          </a:p>
        </p:txBody>
      </p:sp>
      <p:sp>
        <p:nvSpPr>
          <p:cNvPr id="83" name="Google Shape;83;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solidFill>
                  <a:schemeClr val="accent1"/>
                </a:solidFill>
              </a:defRPr>
            </a:lvl1pPr>
            <a:lvl2pPr lvl="1" rtl="0">
              <a:buNone/>
              <a:defRPr>
                <a:solidFill>
                  <a:schemeClr val="accent1"/>
                </a:solidFill>
              </a:defRPr>
            </a:lvl2pPr>
            <a:lvl3pPr lvl="2" rtl="0">
              <a:buNone/>
              <a:defRPr>
                <a:solidFill>
                  <a:schemeClr val="accent1"/>
                </a:solidFill>
              </a:defRPr>
            </a:lvl3pPr>
            <a:lvl4pPr lvl="3" rtl="0">
              <a:buNone/>
              <a:defRPr>
                <a:solidFill>
                  <a:schemeClr val="accent1"/>
                </a:solidFill>
              </a:defRPr>
            </a:lvl4pPr>
            <a:lvl5pPr lvl="4" rtl="0">
              <a:buNone/>
              <a:defRPr>
                <a:solidFill>
                  <a:schemeClr val="accent1"/>
                </a:solidFill>
              </a:defRPr>
            </a:lvl5pPr>
            <a:lvl6pPr lvl="5" rtl="0">
              <a:buNone/>
              <a:defRPr>
                <a:solidFill>
                  <a:schemeClr val="accent1"/>
                </a:solidFill>
              </a:defRPr>
            </a:lvl6pPr>
            <a:lvl7pPr lvl="6" rtl="0">
              <a:buNone/>
              <a:defRPr>
                <a:solidFill>
                  <a:schemeClr val="accent1"/>
                </a:solidFill>
              </a:defRPr>
            </a:lvl7pPr>
            <a:lvl8pPr lvl="7" rtl="0">
              <a:buNone/>
              <a:defRPr>
                <a:solidFill>
                  <a:schemeClr val="accent1"/>
                </a:solidFill>
              </a:defRPr>
            </a:lvl8pPr>
            <a:lvl9pPr lvl="8" rtl="0">
              <a:buNone/>
              <a:defRPr>
                <a:solidFill>
                  <a:schemeClr val="accent1"/>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84"/>
        <p:cNvGrpSpPr/>
        <p:nvPr/>
      </p:nvGrpSpPr>
      <p:grpSpPr>
        <a:xfrm>
          <a:off x="0" y="0"/>
          <a:ext cx="0" cy="0"/>
          <a:chOff x="0" y="0"/>
          <a:chExt cx="0" cy="0"/>
        </a:xfrm>
      </p:grpSpPr>
      <p:sp>
        <p:nvSpPr>
          <p:cNvPr id="85" name="Google Shape;85;p21"/>
          <p:cNvSpPr/>
          <p:nvPr/>
        </p:nvSpPr>
        <p:spPr>
          <a:xfrm>
            <a:off x="4572000" y="-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cxnSp>
        <p:nvCxnSpPr>
          <p:cNvPr id="86" name="Google Shape;86;p21"/>
          <p:cNvCxnSpPr/>
          <p:nvPr/>
        </p:nvCxnSpPr>
        <p:spPr>
          <a:xfrm>
            <a:off x="5029675" y="4495500"/>
            <a:ext cx="686400" cy="0"/>
          </a:xfrm>
          <a:prstGeom prst="straightConnector1">
            <a:avLst/>
          </a:prstGeom>
          <a:noFill/>
          <a:ln w="19050" cap="flat" cmpd="sng">
            <a:solidFill>
              <a:schemeClr val="lt2"/>
            </a:solidFill>
            <a:prstDash val="solid"/>
            <a:round/>
            <a:headEnd type="none" w="sm" len="sm"/>
            <a:tailEnd type="none" w="sm" len="sm"/>
          </a:ln>
        </p:spPr>
      </p:cxnSp>
      <p:sp>
        <p:nvSpPr>
          <p:cNvPr id="87" name="Google Shape;87;p21"/>
          <p:cNvSpPr txBox="1">
            <a:spLocks noGrp="1"/>
          </p:cNvSpPr>
          <p:nvPr>
            <p:ph type="title"/>
          </p:nvPr>
        </p:nvSpPr>
        <p:spPr>
          <a:xfrm>
            <a:off x="265500" y="1382350"/>
            <a:ext cx="4045200" cy="1333200"/>
          </a:xfrm>
          <a:prstGeom prst="rect">
            <a:avLst/>
          </a:prstGeom>
        </p:spPr>
        <p:txBody>
          <a:bodyPr spcFirstLastPara="1" wrap="square" lIns="91425" tIns="91425" rIns="91425" bIns="91425" anchor="b" anchorCtr="0"/>
          <a:lstStyle>
            <a:lvl1pPr lvl="0" algn="ctr" rtl="0">
              <a:spcBef>
                <a:spcPts val="0"/>
              </a:spcBef>
              <a:spcAft>
                <a:spcPts val="0"/>
              </a:spcAft>
              <a:buClr>
                <a:schemeClr val="lt2"/>
              </a:buClr>
              <a:buSzPts val="4200"/>
              <a:buNone/>
              <a:defRPr sz="4200">
                <a:solidFill>
                  <a:schemeClr val="lt2"/>
                </a:solidFill>
              </a:defRPr>
            </a:lvl1pPr>
            <a:lvl2pPr lvl="1" algn="ctr" rtl="0">
              <a:spcBef>
                <a:spcPts val="0"/>
              </a:spcBef>
              <a:spcAft>
                <a:spcPts val="0"/>
              </a:spcAft>
              <a:buClr>
                <a:schemeClr val="lt2"/>
              </a:buClr>
              <a:buSzPts val="4200"/>
              <a:buNone/>
              <a:defRPr sz="4200">
                <a:solidFill>
                  <a:schemeClr val="lt2"/>
                </a:solidFill>
              </a:defRPr>
            </a:lvl2pPr>
            <a:lvl3pPr lvl="2" algn="ctr" rtl="0">
              <a:spcBef>
                <a:spcPts val="0"/>
              </a:spcBef>
              <a:spcAft>
                <a:spcPts val="0"/>
              </a:spcAft>
              <a:buClr>
                <a:schemeClr val="lt2"/>
              </a:buClr>
              <a:buSzPts val="4200"/>
              <a:buNone/>
              <a:defRPr sz="4200">
                <a:solidFill>
                  <a:schemeClr val="lt2"/>
                </a:solidFill>
              </a:defRPr>
            </a:lvl3pPr>
            <a:lvl4pPr lvl="3" algn="ctr" rtl="0">
              <a:spcBef>
                <a:spcPts val="0"/>
              </a:spcBef>
              <a:spcAft>
                <a:spcPts val="0"/>
              </a:spcAft>
              <a:buClr>
                <a:schemeClr val="lt2"/>
              </a:buClr>
              <a:buSzPts val="4200"/>
              <a:buNone/>
              <a:defRPr sz="4200">
                <a:solidFill>
                  <a:schemeClr val="lt2"/>
                </a:solidFill>
              </a:defRPr>
            </a:lvl4pPr>
            <a:lvl5pPr lvl="4" algn="ctr" rtl="0">
              <a:spcBef>
                <a:spcPts val="0"/>
              </a:spcBef>
              <a:spcAft>
                <a:spcPts val="0"/>
              </a:spcAft>
              <a:buClr>
                <a:schemeClr val="lt2"/>
              </a:buClr>
              <a:buSzPts val="4200"/>
              <a:buNone/>
              <a:defRPr sz="4200">
                <a:solidFill>
                  <a:schemeClr val="lt2"/>
                </a:solidFill>
              </a:defRPr>
            </a:lvl5pPr>
            <a:lvl6pPr lvl="5" algn="ctr" rtl="0">
              <a:spcBef>
                <a:spcPts val="0"/>
              </a:spcBef>
              <a:spcAft>
                <a:spcPts val="0"/>
              </a:spcAft>
              <a:buClr>
                <a:schemeClr val="lt2"/>
              </a:buClr>
              <a:buSzPts val="4200"/>
              <a:buNone/>
              <a:defRPr sz="4200">
                <a:solidFill>
                  <a:schemeClr val="lt2"/>
                </a:solidFill>
              </a:defRPr>
            </a:lvl6pPr>
            <a:lvl7pPr lvl="6" algn="ctr" rtl="0">
              <a:spcBef>
                <a:spcPts val="0"/>
              </a:spcBef>
              <a:spcAft>
                <a:spcPts val="0"/>
              </a:spcAft>
              <a:buClr>
                <a:schemeClr val="lt2"/>
              </a:buClr>
              <a:buSzPts val="4200"/>
              <a:buNone/>
              <a:defRPr sz="4200">
                <a:solidFill>
                  <a:schemeClr val="lt2"/>
                </a:solidFill>
              </a:defRPr>
            </a:lvl7pPr>
            <a:lvl8pPr lvl="7" algn="ctr" rtl="0">
              <a:spcBef>
                <a:spcPts val="0"/>
              </a:spcBef>
              <a:spcAft>
                <a:spcPts val="0"/>
              </a:spcAft>
              <a:buClr>
                <a:schemeClr val="lt2"/>
              </a:buClr>
              <a:buSzPts val="4200"/>
              <a:buNone/>
              <a:defRPr sz="4200">
                <a:solidFill>
                  <a:schemeClr val="lt2"/>
                </a:solidFill>
              </a:defRPr>
            </a:lvl8pPr>
            <a:lvl9pPr lvl="8" algn="ctr" rtl="0">
              <a:spcBef>
                <a:spcPts val="0"/>
              </a:spcBef>
              <a:spcAft>
                <a:spcPts val="0"/>
              </a:spcAft>
              <a:buClr>
                <a:schemeClr val="lt2"/>
              </a:buClr>
              <a:buSzPts val="4200"/>
              <a:buNone/>
              <a:defRPr sz="4200">
                <a:solidFill>
                  <a:schemeClr val="lt2"/>
                </a:solidFill>
              </a:defRPr>
            </a:lvl9pPr>
          </a:lstStyle>
          <a:p>
            <a:endParaRPr/>
          </a:p>
        </p:txBody>
      </p:sp>
      <p:sp>
        <p:nvSpPr>
          <p:cNvPr id="88" name="Google Shape;88;p21"/>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89" name="Google Shape;89;p21"/>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lstStyle>
            <a:lvl1pPr marL="457200" lvl="0" indent="-342900" rtl="0">
              <a:spcBef>
                <a:spcPts val="0"/>
              </a:spcBef>
              <a:spcAft>
                <a:spcPts val="0"/>
              </a:spcAft>
              <a:buClr>
                <a:schemeClr val="accent1"/>
              </a:buClr>
              <a:buSzPts val="1800"/>
              <a:buChar char="●"/>
              <a:defRPr>
                <a:solidFill>
                  <a:schemeClr val="accent1"/>
                </a:solidFill>
              </a:defRPr>
            </a:lvl1pPr>
            <a:lvl2pPr marL="914400" lvl="1" indent="-317500" rtl="0">
              <a:spcBef>
                <a:spcPts val="1600"/>
              </a:spcBef>
              <a:spcAft>
                <a:spcPts val="0"/>
              </a:spcAft>
              <a:buClr>
                <a:schemeClr val="accent1"/>
              </a:buClr>
              <a:buSzPts val="1400"/>
              <a:buChar char="○"/>
              <a:defRPr>
                <a:solidFill>
                  <a:schemeClr val="accent1"/>
                </a:solidFill>
              </a:defRPr>
            </a:lvl2pPr>
            <a:lvl3pPr marL="1371600" lvl="2" indent="-317500" rtl="0">
              <a:spcBef>
                <a:spcPts val="1600"/>
              </a:spcBef>
              <a:spcAft>
                <a:spcPts val="0"/>
              </a:spcAft>
              <a:buClr>
                <a:schemeClr val="accent1"/>
              </a:buClr>
              <a:buSzPts val="1400"/>
              <a:buChar char="■"/>
              <a:defRPr>
                <a:solidFill>
                  <a:schemeClr val="accent1"/>
                </a:solidFill>
              </a:defRPr>
            </a:lvl3pPr>
            <a:lvl4pPr marL="1828800" lvl="3" indent="-317500" rtl="0">
              <a:spcBef>
                <a:spcPts val="1600"/>
              </a:spcBef>
              <a:spcAft>
                <a:spcPts val="0"/>
              </a:spcAft>
              <a:buClr>
                <a:schemeClr val="accent1"/>
              </a:buClr>
              <a:buSzPts val="1400"/>
              <a:buChar char="●"/>
              <a:defRPr>
                <a:solidFill>
                  <a:schemeClr val="accent1"/>
                </a:solidFill>
              </a:defRPr>
            </a:lvl4pPr>
            <a:lvl5pPr marL="2286000" lvl="4" indent="-317500" rtl="0">
              <a:spcBef>
                <a:spcPts val="1600"/>
              </a:spcBef>
              <a:spcAft>
                <a:spcPts val="0"/>
              </a:spcAft>
              <a:buClr>
                <a:schemeClr val="accent1"/>
              </a:buClr>
              <a:buSzPts val="1400"/>
              <a:buChar char="○"/>
              <a:defRPr>
                <a:solidFill>
                  <a:schemeClr val="accent1"/>
                </a:solidFill>
              </a:defRPr>
            </a:lvl5pPr>
            <a:lvl6pPr marL="2743200" lvl="5" indent="-317500" rtl="0">
              <a:spcBef>
                <a:spcPts val="1600"/>
              </a:spcBef>
              <a:spcAft>
                <a:spcPts val="0"/>
              </a:spcAft>
              <a:buClr>
                <a:schemeClr val="accent1"/>
              </a:buClr>
              <a:buSzPts val="1400"/>
              <a:buChar char="■"/>
              <a:defRPr>
                <a:solidFill>
                  <a:schemeClr val="accent1"/>
                </a:solidFill>
              </a:defRPr>
            </a:lvl6pPr>
            <a:lvl7pPr marL="3200400" lvl="6" indent="-317500" rtl="0">
              <a:spcBef>
                <a:spcPts val="1600"/>
              </a:spcBef>
              <a:spcAft>
                <a:spcPts val="0"/>
              </a:spcAft>
              <a:buClr>
                <a:schemeClr val="accent1"/>
              </a:buClr>
              <a:buSzPts val="1400"/>
              <a:buChar char="●"/>
              <a:defRPr>
                <a:solidFill>
                  <a:schemeClr val="accent1"/>
                </a:solidFill>
              </a:defRPr>
            </a:lvl7pPr>
            <a:lvl8pPr marL="3657600" lvl="7" indent="-317500" rtl="0">
              <a:spcBef>
                <a:spcPts val="1600"/>
              </a:spcBef>
              <a:spcAft>
                <a:spcPts val="0"/>
              </a:spcAft>
              <a:buClr>
                <a:schemeClr val="accent1"/>
              </a:buClr>
              <a:buSzPts val="1400"/>
              <a:buChar char="○"/>
              <a:defRPr>
                <a:solidFill>
                  <a:schemeClr val="accent1"/>
                </a:solidFill>
              </a:defRPr>
            </a:lvl8pPr>
            <a:lvl9pPr marL="4114800" lvl="8" indent="-317500" rtl="0">
              <a:spcBef>
                <a:spcPts val="1600"/>
              </a:spcBef>
              <a:spcAft>
                <a:spcPts val="1600"/>
              </a:spcAft>
              <a:buClr>
                <a:schemeClr val="accent1"/>
              </a:buClr>
              <a:buSzPts val="1400"/>
              <a:buChar char="■"/>
              <a:defRPr>
                <a:solidFill>
                  <a:schemeClr val="accent1"/>
                </a:solidFill>
              </a:defRPr>
            </a:lvl9pPr>
          </a:lstStyle>
          <a:p>
            <a:endParaRPr/>
          </a:p>
        </p:txBody>
      </p:sp>
      <p:sp>
        <p:nvSpPr>
          <p:cNvPr id="90" name="Google Shape;90;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solidFill>
                  <a:schemeClr val="accent1"/>
                </a:solidFill>
              </a:defRPr>
            </a:lvl1pPr>
            <a:lvl2pPr lvl="1" rtl="0">
              <a:buNone/>
              <a:defRPr>
                <a:solidFill>
                  <a:schemeClr val="accent1"/>
                </a:solidFill>
              </a:defRPr>
            </a:lvl2pPr>
            <a:lvl3pPr lvl="2" rtl="0">
              <a:buNone/>
              <a:defRPr>
                <a:solidFill>
                  <a:schemeClr val="accent1"/>
                </a:solidFill>
              </a:defRPr>
            </a:lvl3pPr>
            <a:lvl4pPr lvl="3" rtl="0">
              <a:buNone/>
              <a:defRPr>
                <a:solidFill>
                  <a:schemeClr val="accent1"/>
                </a:solidFill>
              </a:defRPr>
            </a:lvl4pPr>
            <a:lvl5pPr lvl="4" rtl="0">
              <a:buNone/>
              <a:defRPr>
                <a:solidFill>
                  <a:schemeClr val="accent1"/>
                </a:solidFill>
              </a:defRPr>
            </a:lvl5pPr>
            <a:lvl6pPr lvl="5" rtl="0">
              <a:buNone/>
              <a:defRPr>
                <a:solidFill>
                  <a:schemeClr val="accent1"/>
                </a:solidFill>
              </a:defRPr>
            </a:lvl6pPr>
            <a:lvl7pPr lvl="6" rtl="0">
              <a:buNone/>
              <a:defRPr>
                <a:solidFill>
                  <a:schemeClr val="accent1"/>
                </a:solidFill>
              </a:defRPr>
            </a:lvl7pPr>
            <a:lvl8pPr lvl="7" rtl="0">
              <a:buNone/>
              <a:defRPr>
                <a:solidFill>
                  <a:schemeClr val="accent1"/>
                </a:solidFill>
              </a:defRPr>
            </a:lvl8pPr>
            <a:lvl9pPr lvl="8" rtl="0">
              <a:buNone/>
              <a:defRPr>
                <a:solidFill>
                  <a:schemeClr val="accent1"/>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91"/>
        <p:cNvGrpSpPr/>
        <p:nvPr/>
      </p:nvGrpSpPr>
      <p:grpSpPr>
        <a:xfrm>
          <a:off x="0" y="0"/>
          <a:ext cx="0" cy="0"/>
          <a:chOff x="0" y="0"/>
          <a:chExt cx="0" cy="0"/>
        </a:xfrm>
      </p:grpSpPr>
      <p:sp>
        <p:nvSpPr>
          <p:cNvPr id="92" name="Google Shape;92;p22"/>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rtl="0">
              <a:lnSpc>
                <a:spcPct val="100000"/>
              </a:lnSpc>
              <a:spcBef>
                <a:spcPts val="0"/>
              </a:spcBef>
              <a:spcAft>
                <a:spcPts val="0"/>
              </a:spcAft>
              <a:buSzPts val="1800"/>
              <a:buNone/>
              <a:defRPr/>
            </a:lvl1pPr>
          </a:lstStyle>
          <a:p>
            <a:endParaRPr/>
          </a:p>
        </p:txBody>
      </p:sp>
      <p:sp>
        <p:nvSpPr>
          <p:cNvPr id="93" name="Google Shape;93;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94"/>
        <p:cNvGrpSpPr/>
        <p:nvPr/>
      </p:nvGrpSpPr>
      <p:grpSpPr>
        <a:xfrm>
          <a:off x="0" y="0"/>
          <a:ext cx="0" cy="0"/>
          <a:chOff x="0" y="0"/>
          <a:chExt cx="0" cy="0"/>
        </a:xfrm>
      </p:grpSpPr>
      <p:sp>
        <p:nvSpPr>
          <p:cNvPr id="95" name="Google Shape;95;p23"/>
          <p:cNvSpPr txBox="1">
            <a:spLocks noGrp="1"/>
          </p:cNvSpPr>
          <p:nvPr>
            <p:ph type="title" hasCustomPrompt="1"/>
          </p:nvPr>
        </p:nvSpPr>
        <p:spPr>
          <a:xfrm>
            <a:off x="311700" y="1039650"/>
            <a:ext cx="8520600" cy="2106300"/>
          </a:xfrm>
          <a:prstGeom prst="rect">
            <a:avLst/>
          </a:prstGeom>
        </p:spPr>
        <p:txBody>
          <a:bodyPr spcFirstLastPara="1" wrap="square" lIns="91425" tIns="91425" rIns="91425" bIns="91425" anchor="b" anchorCtr="0"/>
          <a:lstStyle>
            <a:lvl1pPr lvl="0" algn="ctr" rtl="0">
              <a:spcBef>
                <a:spcPts val="0"/>
              </a:spcBef>
              <a:spcAft>
                <a:spcPts val="0"/>
              </a:spcAft>
              <a:buSzPts val="14000"/>
              <a:buNone/>
              <a:defRPr sz="14000" b="1"/>
            </a:lvl1pPr>
            <a:lvl2pPr lvl="1" algn="ctr" rtl="0">
              <a:spcBef>
                <a:spcPts val="0"/>
              </a:spcBef>
              <a:spcAft>
                <a:spcPts val="0"/>
              </a:spcAft>
              <a:buSzPts val="14000"/>
              <a:buNone/>
              <a:defRPr sz="14000" b="1"/>
            </a:lvl2pPr>
            <a:lvl3pPr lvl="2" algn="ctr" rtl="0">
              <a:spcBef>
                <a:spcPts val="0"/>
              </a:spcBef>
              <a:spcAft>
                <a:spcPts val="0"/>
              </a:spcAft>
              <a:buSzPts val="14000"/>
              <a:buNone/>
              <a:defRPr sz="14000" b="1"/>
            </a:lvl3pPr>
            <a:lvl4pPr lvl="3" algn="ctr" rtl="0">
              <a:spcBef>
                <a:spcPts val="0"/>
              </a:spcBef>
              <a:spcAft>
                <a:spcPts val="0"/>
              </a:spcAft>
              <a:buSzPts val="14000"/>
              <a:buNone/>
              <a:defRPr sz="14000" b="1"/>
            </a:lvl4pPr>
            <a:lvl5pPr lvl="4" algn="ctr" rtl="0">
              <a:spcBef>
                <a:spcPts val="0"/>
              </a:spcBef>
              <a:spcAft>
                <a:spcPts val="0"/>
              </a:spcAft>
              <a:buSzPts val="14000"/>
              <a:buNone/>
              <a:defRPr sz="14000" b="1"/>
            </a:lvl5pPr>
            <a:lvl6pPr lvl="5" algn="ctr" rtl="0">
              <a:spcBef>
                <a:spcPts val="0"/>
              </a:spcBef>
              <a:spcAft>
                <a:spcPts val="0"/>
              </a:spcAft>
              <a:buSzPts val="14000"/>
              <a:buNone/>
              <a:defRPr sz="14000" b="1"/>
            </a:lvl6pPr>
            <a:lvl7pPr lvl="6" algn="ctr" rtl="0">
              <a:spcBef>
                <a:spcPts val="0"/>
              </a:spcBef>
              <a:spcAft>
                <a:spcPts val="0"/>
              </a:spcAft>
              <a:buSzPts val="14000"/>
              <a:buNone/>
              <a:defRPr sz="14000" b="1"/>
            </a:lvl7pPr>
            <a:lvl8pPr lvl="7" algn="ctr" rtl="0">
              <a:spcBef>
                <a:spcPts val="0"/>
              </a:spcBef>
              <a:spcAft>
                <a:spcPts val="0"/>
              </a:spcAft>
              <a:buSzPts val="14000"/>
              <a:buNone/>
              <a:defRPr sz="14000" b="1"/>
            </a:lvl8pPr>
            <a:lvl9pPr lvl="8" algn="ctr" rtl="0">
              <a:spcBef>
                <a:spcPts val="0"/>
              </a:spcBef>
              <a:spcAft>
                <a:spcPts val="0"/>
              </a:spcAft>
              <a:buSzPts val="14000"/>
              <a:buNone/>
              <a:defRPr sz="14000" b="1"/>
            </a:lvl9pPr>
          </a:lstStyle>
          <a:p>
            <a:r>
              <a:t>xx%</a:t>
            </a:r>
          </a:p>
        </p:txBody>
      </p:sp>
      <p:sp>
        <p:nvSpPr>
          <p:cNvPr id="96" name="Google Shape;96;p23"/>
          <p:cNvSpPr txBox="1">
            <a:spLocks noGrp="1"/>
          </p:cNvSpPr>
          <p:nvPr>
            <p:ph type="body" idx="1"/>
          </p:nvPr>
        </p:nvSpPr>
        <p:spPr>
          <a:xfrm>
            <a:off x="311700" y="3228425"/>
            <a:ext cx="8520600" cy="1300800"/>
          </a:xfrm>
          <a:prstGeom prst="rect">
            <a:avLst/>
          </a:prstGeom>
        </p:spPr>
        <p:txBody>
          <a:bodyPr spcFirstLastPara="1" wrap="square" lIns="91425" tIns="91425" rIns="91425" bIns="91425" anchor="t" anchorCtr="0"/>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97" name="Google Shape;97;p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8"/>
        <p:cNvGrpSpPr/>
        <p:nvPr/>
      </p:nvGrpSpPr>
      <p:grpSpPr>
        <a:xfrm>
          <a:off x="0" y="0"/>
          <a:ext cx="0" cy="0"/>
          <a:chOff x="0" y="0"/>
          <a:chExt cx="0" cy="0"/>
        </a:xfrm>
      </p:grpSpPr>
      <p:sp>
        <p:nvSpPr>
          <p:cNvPr id="99" name="Google Shape;99;p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00"/>
        <p:cNvGrpSpPr/>
        <p:nvPr/>
      </p:nvGrpSpPr>
      <p:grpSpPr>
        <a:xfrm>
          <a:off x="0" y="0"/>
          <a:ext cx="0" cy="0"/>
          <a:chOff x="0" y="0"/>
          <a:chExt cx="0" cy="0"/>
        </a:xfrm>
      </p:grpSpPr>
      <p:sp>
        <p:nvSpPr>
          <p:cNvPr id="101" name="Google Shape;101;p25"/>
          <p:cNvSpPr txBox="1">
            <a:spLocks noGrp="1"/>
          </p:cNvSpPr>
          <p:nvPr>
            <p:ph type="title"/>
          </p:nvPr>
        </p:nvSpPr>
        <p:spPr>
          <a:xfrm>
            <a:off x="628650" y="273844"/>
            <a:ext cx="7886700" cy="994200"/>
          </a:xfrm>
          <a:prstGeom prst="rect">
            <a:avLst/>
          </a:prstGeom>
          <a:solidFill>
            <a:srgbClr val="00B050"/>
          </a:solidFill>
          <a:ln w="9525" cap="flat" cmpd="sng">
            <a:solidFill>
              <a:schemeClr val="dk1"/>
            </a:solidFill>
            <a:prstDash val="solid"/>
            <a:round/>
            <a:headEnd type="none" w="sm" len="sm"/>
            <a:tailEnd type="none" w="sm" len="sm"/>
          </a:ln>
        </p:spPr>
        <p:txBody>
          <a:bodyPr spcFirstLastPara="1" wrap="square" lIns="91425" tIns="91425" rIns="91425" bIns="91425" anchor="ctr" anchorCtr="0"/>
          <a:lstStyle>
            <a:lvl1pPr marL="0" marR="0" lvl="0" indent="0" algn="l" rtl="0">
              <a:lnSpc>
                <a:spcPct val="90000"/>
              </a:lnSpc>
              <a:spcBef>
                <a:spcPts val="0"/>
              </a:spcBef>
              <a:spcAft>
                <a:spcPts val="0"/>
              </a:spcAft>
              <a:buClr>
                <a:schemeClr val="lt1"/>
              </a:buClr>
              <a:buSzPts val="3000"/>
              <a:buFont typeface="Calibri"/>
              <a:buNone/>
              <a:defRPr sz="3300" b="0" i="0" u="none" strike="noStrike" cap="none">
                <a:solidFill>
                  <a:schemeClr val="lt1"/>
                </a:solidFill>
                <a:latin typeface="Calibri"/>
                <a:ea typeface="Calibri"/>
                <a:cs typeface="Calibri"/>
                <a:sym typeface="Calibri"/>
              </a:defRPr>
            </a:lvl1pPr>
            <a:lvl2pPr lvl="1" indent="0" rtl="0">
              <a:spcBef>
                <a:spcPts val="0"/>
              </a:spcBef>
              <a:spcAft>
                <a:spcPts val="0"/>
              </a:spcAft>
              <a:buSzPts val="3000"/>
              <a:buNone/>
              <a:defRPr sz="1400"/>
            </a:lvl2pPr>
            <a:lvl3pPr lvl="2" indent="0" rtl="0">
              <a:spcBef>
                <a:spcPts val="0"/>
              </a:spcBef>
              <a:spcAft>
                <a:spcPts val="0"/>
              </a:spcAft>
              <a:buSzPts val="3000"/>
              <a:buNone/>
              <a:defRPr sz="1400"/>
            </a:lvl3pPr>
            <a:lvl4pPr lvl="3" indent="0" rtl="0">
              <a:spcBef>
                <a:spcPts val="0"/>
              </a:spcBef>
              <a:spcAft>
                <a:spcPts val="0"/>
              </a:spcAft>
              <a:buSzPts val="3000"/>
              <a:buNone/>
              <a:defRPr sz="1400"/>
            </a:lvl4pPr>
            <a:lvl5pPr lvl="4" indent="0" rtl="0">
              <a:spcBef>
                <a:spcPts val="0"/>
              </a:spcBef>
              <a:spcAft>
                <a:spcPts val="0"/>
              </a:spcAft>
              <a:buSzPts val="3000"/>
              <a:buNone/>
              <a:defRPr sz="1400"/>
            </a:lvl5pPr>
            <a:lvl6pPr lvl="5" indent="0" rtl="0">
              <a:spcBef>
                <a:spcPts val="0"/>
              </a:spcBef>
              <a:spcAft>
                <a:spcPts val="0"/>
              </a:spcAft>
              <a:buSzPts val="3000"/>
              <a:buNone/>
              <a:defRPr sz="1400"/>
            </a:lvl6pPr>
            <a:lvl7pPr lvl="6" indent="0" rtl="0">
              <a:spcBef>
                <a:spcPts val="0"/>
              </a:spcBef>
              <a:spcAft>
                <a:spcPts val="0"/>
              </a:spcAft>
              <a:buSzPts val="3000"/>
              <a:buNone/>
              <a:defRPr sz="1400"/>
            </a:lvl7pPr>
            <a:lvl8pPr lvl="7" indent="0" rtl="0">
              <a:spcBef>
                <a:spcPts val="0"/>
              </a:spcBef>
              <a:spcAft>
                <a:spcPts val="0"/>
              </a:spcAft>
              <a:buSzPts val="3000"/>
              <a:buNone/>
              <a:defRPr sz="1400"/>
            </a:lvl8pPr>
            <a:lvl9pPr lvl="8" indent="0" rtl="0">
              <a:spcBef>
                <a:spcPts val="0"/>
              </a:spcBef>
              <a:spcAft>
                <a:spcPts val="0"/>
              </a:spcAft>
              <a:buSzPts val="3000"/>
              <a:buNone/>
              <a:defRPr sz="1400"/>
            </a:lvl9pPr>
          </a:lstStyle>
          <a:p>
            <a:endParaRPr/>
          </a:p>
        </p:txBody>
      </p:sp>
      <p:sp>
        <p:nvSpPr>
          <p:cNvPr id="102" name="Google Shape;102;p25"/>
          <p:cNvSpPr txBox="1">
            <a:spLocks noGrp="1"/>
          </p:cNvSpPr>
          <p:nvPr>
            <p:ph type="body" idx="1"/>
          </p:nvPr>
        </p:nvSpPr>
        <p:spPr>
          <a:xfrm>
            <a:off x="628650" y="1369219"/>
            <a:ext cx="7886700" cy="3263400"/>
          </a:xfrm>
          <a:prstGeom prst="rect">
            <a:avLst/>
          </a:prstGeom>
          <a:noFill/>
          <a:ln>
            <a:noFill/>
          </a:ln>
        </p:spPr>
        <p:txBody>
          <a:bodyPr spcFirstLastPara="1" wrap="square" lIns="91425" tIns="91425" rIns="91425" bIns="91425" anchor="t" anchorCtr="0"/>
          <a:lstStyle>
            <a:lvl1pPr marL="457200" marR="0" lvl="0" indent="-400050" algn="l" rtl="0">
              <a:lnSpc>
                <a:spcPct val="90000"/>
              </a:lnSpc>
              <a:spcBef>
                <a:spcPts val="80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16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16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16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16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16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16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16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1600"/>
              </a:spcBef>
              <a:spcAft>
                <a:spcPts val="160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pic>
        <p:nvPicPr>
          <p:cNvPr id="103" name="Google Shape;103;p25"/>
          <p:cNvPicPr preferRelativeResize="0"/>
          <p:nvPr/>
        </p:nvPicPr>
        <p:blipFill rotWithShape="1">
          <a:blip r:embed="rId2">
            <a:alphaModFix/>
          </a:blip>
          <a:srcRect/>
          <a:stretch/>
        </p:blipFill>
        <p:spPr>
          <a:xfrm>
            <a:off x="7720853" y="4193273"/>
            <a:ext cx="1137300" cy="8787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paperback">
    <p:bg>
      <p:bgPr>
        <a:solidFill>
          <a:schemeClr val="accen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311700" y="445025"/>
            <a:ext cx="8520600" cy="613200"/>
          </a:xfrm>
          <a:prstGeom prst="rect">
            <a:avLst/>
          </a:prstGeom>
          <a:noFill/>
          <a:ln>
            <a:noFill/>
          </a:ln>
        </p:spPr>
        <p:txBody>
          <a:bodyPr spcFirstLastPara="1" wrap="square" lIns="91425" tIns="91425" rIns="91425" bIns="91425" anchor="t" anchorCtr="0"/>
          <a:lstStyle>
            <a:lvl1pPr lvl="0" rtl="0">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1pPr>
            <a:lvl2pPr lvl="1" rtl="0">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2pPr>
            <a:lvl3pPr lvl="2" rtl="0">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3pPr>
            <a:lvl4pPr lvl="3" rtl="0">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4pPr>
            <a:lvl5pPr lvl="4" rtl="0">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5pPr>
            <a:lvl6pPr lvl="5" rtl="0">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6pPr>
            <a:lvl7pPr lvl="6" rtl="0">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7pPr>
            <a:lvl8pPr lvl="7" rtl="0">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8pPr>
            <a:lvl9pPr lvl="8" rtl="0">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9pPr>
          </a:lstStyle>
          <a:p>
            <a:endParaRPr/>
          </a:p>
        </p:txBody>
      </p:sp>
      <p:sp>
        <p:nvSpPr>
          <p:cNvPr id="52" name="Google Shape;52;p13"/>
          <p:cNvSpPr txBox="1">
            <a:spLocks noGrp="1"/>
          </p:cNvSpPr>
          <p:nvPr>
            <p:ph type="body" idx="1"/>
          </p:nvPr>
        </p:nvSpPr>
        <p:spPr>
          <a:xfrm>
            <a:off x="311700" y="1171600"/>
            <a:ext cx="8520600" cy="3397200"/>
          </a:xfrm>
          <a:prstGeom prst="rect">
            <a:avLst/>
          </a:prstGeom>
          <a:noFill/>
          <a:ln>
            <a:noFill/>
          </a:ln>
        </p:spPr>
        <p:txBody>
          <a:bodyPr spcFirstLastPara="1" wrap="square" lIns="91425" tIns="91425" rIns="91425" bIns="91425" anchor="t" anchorCtr="0"/>
          <a:lstStyle>
            <a:lvl1pPr marL="457200" lvl="0" indent="-342900" rtl="0">
              <a:lnSpc>
                <a:spcPct val="115000"/>
              </a:lnSpc>
              <a:spcBef>
                <a:spcPts val="0"/>
              </a:spcBef>
              <a:spcAft>
                <a:spcPts val="0"/>
              </a:spcAft>
              <a:buClr>
                <a:schemeClr val="dk1"/>
              </a:buClr>
              <a:buSzPts val="1800"/>
              <a:buFont typeface="Old Standard TT"/>
              <a:buChar char="●"/>
              <a:defRPr sz="1800">
                <a:solidFill>
                  <a:schemeClr val="dk1"/>
                </a:solidFill>
                <a:latin typeface="Old Standard TT"/>
                <a:ea typeface="Old Standard TT"/>
                <a:cs typeface="Old Standard TT"/>
                <a:sym typeface="Old Standard TT"/>
              </a:defRPr>
            </a:lvl1pPr>
            <a:lvl2pPr marL="914400" lvl="1" indent="-317500" rtl="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2pPr>
            <a:lvl3pPr marL="1371600" lvl="2" indent="-317500" rtl="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3pPr>
            <a:lvl4pPr marL="1828800" lvl="3" indent="-317500" rtl="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4pPr>
            <a:lvl5pPr marL="2286000" lvl="4" indent="-317500" rtl="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5pPr>
            <a:lvl6pPr marL="2743200" lvl="5" indent="-317500" rtl="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6pPr>
            <a:lvl7pPr marL="3200400" lvl="6" indent="-317500" rtl="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7pPr>
            <a:lvl8pPr marL="3657600" lvl="7" indent="-317500" rtl="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8pPr>
            <a:lvl9pPr marL="4114800" lvl="8" indent="-317500" rtl="0">
              <a:lnSpc>
                <a:spcPct val="115000"/>
              </a:lnSpc>
              <a:spcBef>
                <a:spcPts val="1600"/>
              </a:spcBef>
              <a:spcAft>
                <a:spcPts val="160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9pPr>
          </a:lstStyle>
          <a:p>
            <a:endParaRPr/>
          </a:p>
        </p:txBody>
      </p:sp>
      <p:sp>
        <p:nvSpPr>
          <p:cNvPr id="53" name="Google Shape;53;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1"/>
                </a:solidFill>
                <a:latin typeface="Old Standard TT"/>
                <a:ea typeface="Old Standard TT"/>
                <a:cs typeface="Old Standard TT"/>
                <a:sym typeface="Old Standard TT"/>
              </a:defRPr>
            </a:lvl1pPr>
            <a:lvl2pPr lvl="1" algn="r" rtl="0">
              <a:buNone/>
              <a:defRPr sz="1000">
                <a:solidFill>
                  <a:schemeClr val="dk1"/>
                </a:solidFill>
                <a:latin typeface="Old Standard TT"/>
                <a:ea typeface="Old Standard TT"/>
                <a:cs typeface="Old Standard TT"/>
                <a:sym typeface="Old Standard TT"/>
              </a:defRPr>
            </a:lvl2pPr>
            <a:lvl3pPr lvl="2" algn="r" rtl="0">
              <a:buNone/>
              <a:defRPr sz="1000">
                <a:solidFill>
                  <a:schemeClr val="dk1"/>
                </a:solidFill>
                <a:latin typeface="Old Standard TT"/>
                <a:ea typeface="Old Standard TT"/>
                <a:cs typeface="Old Standard TT"/>
                <a:sym typeface="Old Standard TT"/>
              </a:defRPr>
            </a:lvl3pPr>
            <a:lvl4pPr lvl="3" algn="r" rtl="0">
              <a:buNone/>
              <a:defRPr sz="1000">
                <a:solidFill>
                  <a:schemeClr val="dk1"/>
                </a:solidFill>
                <a:latin typeface="Old Standard TT"/>
                <a:ea typeface="Old Standard TT"/>
                <a:cs typeface="Old Standard TT"/>
                <a:sym typeface="Old Standard TT"/>
              </a:defRPr>
            </a:lvl4pPr>
            <a:lvl5pPr lvl="4" algn="r" rtl="0">
              <a:buNone/>
              <a:defRPr sz="1000">
                <a:solidFill>
                  <a:schemeClr val="dk1"/>
                </a:solidFill>
                <a:latin typeface="Old Standard TT"/>
                <a:ea typeface="Old Standard TT"/>
                <a:cs typeface="Old Standard TT"/>
                <a:sym typeface="Old Standard TT"/>
              </a:defRPr>
            </a:lvl5pPr>
            <a:lvl6pPr lvl="5" algn="r" rtl="0">
              <a:buNone/>
              <a:defRPr sz="1000">
                <a:solidFill>
                  <a:schemeClr val="dk1"/>
                </a:solidFill>
                <a:latin typeface="Old Standard TT"/>
                <a:ea typeface="Old Standard TT"/>
                <a:cs typeface="Old Standard TT"/>
                <a:sym typeface="Old Standard TT"/>
              </a:defRPr>
            </a:lvl6pPr>
            <a:lvl7pPr lvl="6" algn="r" rtl="0">
              <a:buNone/>
              <a:defRPr sz="1000">
                <a:solidFill>
                  <a:schemeClr val="dk1"/>
                </a:solidFill>
                <a:latin typeface="Old Standard TT"/>
                <a:ea typeface="Old Standard TT"/>
                <a:cs typeface="Old Standard TT"/>
                <a:sym typeface="Old Standard TT"/>
              </a:defRPr>
            </a:lvl7pPr>
            <a:lvl8pPr lvl="7" algn="r" rtl="0">
              <a:buNone/>
              <a:defRPr sz="1000">
                <a:solidFill>
                  <a:schemeClr val="dk1"/>
                </a:solidFill>
                <a:latin typeface="Old Standard TT"/>
                <a:ea typeface="Old Standard TT"/>
                <a:cs typeface="Old Standard TT"/>
                <a:sym typeface="Old Standard TT"/>
              </a:defRPr>
            </a:lvl8pPr>
            <a:lvl9pPr lvl="8" algn="r" rtl="0">
              <a:buNone/>
              <a:defRPr sz="1000">
                <a:solidFill>
                  <a:schemeClr val="dk1"/>
                </a:solidFill>
                <a:latin typeface="Old Standard TT"/>
                <a:ea typeface="Old Standard TT"/>
                <a:cs typeface="Old Standard TT"/>
                <a:sym typeface="Old Standard TT"/>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hyperlink" Target="https://vimeo.com/125927213" TargetMode="External"/><Relationship Id="rId2" Type="http://schemas.openxmlformats.org/officeDocument/2006/relationships/notesSlide" Target="../notesSlides/notesSlide10.xml"/><Relationship Id="rId1" Type="http://schemas.openxmlformats.org/officeDocument/2006/relationships/slideLayout" Target="../slideLayouts/slideLayout14.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26"/>
          <p:cNvSpPr txBox="1">
            <a:spLocks noGrp="1"/>
          </p:cNvSpPr>
          <p:nvPr>
            <p:ph type="ctrTitle"/>
          </p:nvPr>
        </p:nvSpPr>
        <p:spPr>
          <a:xfrm>
            <a:off x="512700" y="1893300"/>
            <a:ext cx="8118600" cy="15228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dirty="0"/>
              <a:t>Grade 3: </a:t>
            </a:r>
            <a:r>
              <a:rPr lang="en" dirty="0" smtClean="0"/>
              <a:t>Tools for Establishing a Collaborative Classroom Culture</a:t>
            </a:r>
            <a:endParaRPr dirty="0"/>
          </a:p>
        </p:txBody>
      </p:sp>
      <p:sp>
        <p:nvSpPr>
          <p:cNvPr id="2" name="Subtitle 1"/>
          <p:cNvSpPr>
            <a:spLocks noGrp="1"/>
          </p:cNvSpPr>
          <p:nvPr>
            <p:ph type="subTitle" idx="1"/>
          </p:nvPr>
        </p:nvSpPr>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35"/>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Dispel Myths </a:t>
            </a:r>
            <a:endParaRPr/>
          </a:p>
        </p:txBody>
      </p:sp>
      <p:sp>
        <p:nvSpPr>
          <p:cNvPr id="164" name="Google Shape;164;p35"/>
          <p:cNvSpPr txBox="1">
            <a:spLocks noGrp="1"/>
          </p:cNvSpPr>
          <p:nvPr>
            <p:ph type="body" idx="1"/>
          </p:nvPr>
        </p:nvSpPr>
        <p:spPr>
          <a:xfrm>
            <a:off x="311700" y="1171600"/>
            <a:ext cx="8520600" cy="3397200"/>
          </a:xfrm>
          <a:prstGeom prst="rect">
            <a:avLst/>
          </a:prstGeom>
        </p:spPr>
        <p:txBody>
          <a:bodyPr spcFirstLastPara="1" wrap="square" lIns="91425" tIns="91425" rIns="91425" bIns="91425" anchor="t" anchorCtr="0">
            <a:noAutofit/>
          </a:bodyPr>
          <a:lstStyle/>
          <a:p>
            <a:pPr marL="457200" lvl="0" indent="-381000" rtl="0">
              <a:spcBef>
                <a:spcPts val="0"/>
              </a:spcBef>
              <a:spcAft>
                <a:spcPts val="0"/>
              </a:spcAft>
              <a:buSzPts val="2400"/>
              <a:buChar char="●"/>
            </a:pPr>
            <a:r>
              <a:rPr lang="en" sz="2400"/>
              <a:t>Mistakes are required in math class</a:t>
            </a:r>
            <a:endParaRPr sz="2400"/>
          </a:p>
          <a:p>
            <a:pPr marL="457200" lvl="0" indent="-381000" rtl="0">
              <a:spcBef>
                <a:spcPts val="0"/>
              </a:spcBef>
              <a:spcAft>
                <a:spcPts val="0"/>
              </a:spcAft>
              <a:buSzPts val="2400"/>
              <a:buChar char="●"/>
            </a:pPr>
            <a:r>
              <a:rPr lang="en" sz="2400"/>
              <a:t>Being quick is not valued over being thoughtful</a:t>
            </a:r>
            <a:endParaRPr sz="2400"/>
          </a:p>
          <a:p>
            <a:pPr marL="457200" lvl="0" indent="-381000" rtl="0">
              <a:spcBef>
                <a:spcPts val="0"/>
              </a:spcBef>
              <a:spcAft>
                <a:spcPts val="0"/>
              </a:spcAft>
              <a:buSzPts val="2400"/>
              <a:buChar char="●"/>
            </a:pPr>
            <a:r>
              <a:rPr lang="en" sz="2400"/>
              <a:t>Every voice and idea matters in math class</a:t>
            </a:r>
            <a:endParaRPr sz="2400"/>
          </a:p>
        </p:txBody>
      </p:sp>
      <p:pic>
        <p:nvPicPr>
          <p:cNvPr id="165" name="Google Shape;165;p35">
            <a:hlinkClick r:id="rId3"/>
          </p:cNvPr>
          <p:cNvPicPr preferRelativeResize="0"/>
          <p:nvPr/>
        </p:nvPicPr>
        <p:blipFill>
          <a:blip r:embed="rId4">
            <a:alphaModFix/>
          </a:blip>
          <a:stretch>
            <a:fillRect/>
          </a:stretch>
        </p:blipFill>
        <p:spPr>
          <a:xfrm>
            <a:off x="2176450" y="2432500"/>
            <a:ext cx="4791075" cy="26479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36"/>
          <p:cNvSpPr txBox="1">
            <a:spLocks noGrp="1"/>
          </p:cNvSpPr>
          <p:nvPr>
            <p:ph type="title"/>
          </p:nvPr>
        </p:nvSpPr>
        <p:spPr>
          <a:xfrm>
            <a:off x="676475" y="3593475"/>
            <a:ext cx="8520600" cy="841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How do we get there?</a:t>
            </a:r>
            <a:endParaRPr/>
          </a:p>
        </p:txBody>
      </p:sp>
      <p:pic>
        <p:nvPicPr>
          <p:cNvPr id="171" name="Google Shape;171;p36"/>
          <p:cNvPicPr preferRelativeResize="0"/>
          <p:nvPr/>
        </p:nvPicPr>
        <p:blipFill>
          <a:blip r:embed="rId3">
            <a:alphaModFix/>
          </a:blip>
          <a:stretch>
            <a:fillRect/>
          </a:stretch>
        </p:blipFill>
        <p:spPr>
          <a:xfrm>
            <a:off x="1193825" y="132075"/>
            <a:ext cx="6756349" cy="32841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37"/>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Call to Action</a:t>
            </a:r>
            <a:endParaRPr/>
          </a:p>
        </p:txBody>
      </p:sp>
      <p:sp>
        <p:nvSpPr>
          <p:cNvPr id="177" name="Google Shape;177;p37"/>
          <p:cNvSpPr txBox="1">
            <a:spLocks noGrp="1"/>
          </p:cNvSpPr>
          <p:nvPr>
            <p:ph type="body" idx="1"/>
          </p:nvPr>
        </p:nvSpPr>
        <p:spPr>
          <a:xfrm>
            <a:off x="311700" y="1171600"/>
            <a:ext cx="8520600" cy="3397200"/>
          </a:xfrm>
          <a:prstGeom prst="rect">
            <a:avLst/>
          </a:prstGeom>
        </p:spPr>
        <p:txBody>
          <a:bodyPr spcFirstLastPara="1" wrap="square" lIns="91425" tIns="91425" rIns="91425" bIns="91425" anchor="t" anchorCtr="0">
            <a:noAutofit/>
          </a:bodyPr>
          <a:lstStyle/>
          <a:p>
            <a:pPr marL="457200" lvl="0" indent="-381000" rtl="0">
              <a:spcBef>
                <a:spcPts val="0"/>
              </a:spcBef>
              <a:spcAft>
                <a:spcPts val="0"/>
              </a:spcAft>
              <a:buSzPts val="2400"/>
              <a:buAutoNum type="arabicPeriod"/>
            </a:pPr>
            <a:r>
              <a:rPr lang="en" sz="2400"/>
              <a:t>Design a plan to reframe the culture of math class for the year.</a:t>
            </a:r>
            <a:endParaRPr sz="2400"/>
          </a:p>
          <a:p>
            <a:pPr marL="457200" lvl="0" indent="-381000" rtl="0">
              <a:spcBef>
                <a:spcPts val="0"/>
              </a:spcBef>
              <a:spcAft>
                <a:spcPts val="0"/>
              </a:spcAft>
              <a:buSzPts val="2400"/>
              <a:buAutoNum type="arabicPeriod"/>
            </a:pPr>
            <a:r>
              <a:rPr lang="en" sz="2400"/>
              <a:t>Interview students about their expectations for the year and do something to change negative perceptions.</a:t>
            </a:r>
            <a:endParaRPr sz="2400"/>
          </a:p>
          <a:p>
            <a:pPr marL="457200" lvl="0" indent="-381000" rtl="0">
              <a:spcBef>
                <a:spcPts val="0"/>
              </a:spcBef>
              <a:spcAft>
                <a:spcPts val="0"/>
              </a:spcAft>
              <a:buSzPts val="2400"/>
              <a:buAutoNum type="arabicPeriod"/>
            </a:pPr>
            <a:r>
              <a:rPr lang="en" sz="2400"/>
              <a:t>Tweet or blog about your class’ experience and encourage other students and teachers to do the same!</a:t>
            </a:r>
            <a:endParaRPr sz="2400"/>
          </a:p>
          <a:p>
            <a:pPr marL="457200" lvl="0" indent="-381000" rtl="0">
              <a:spcBef>
                <a:spcPts val="0"/>
              </a:spcBef>
              <a:spcAft>
                <a:spcPts val="0"/>
              </a:spcAft>
              <a:buSzPts val="2400"/>
              <a:buAutoNum type="arabicPeriod"/>
            </a:pPr>
            <a:r>
              <a:rPr lang="en" sz="2400"/>
              <a:t>Change the Narrative</a:t>
            </a:r>
            <a:endParaRPr sz="24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lh5.googleusercontent.com/VFYJ73p6zUimsXKYfvn4M96gSYr4x6fxuXSPii_01qmxZ6NL7mwGxMjNt5_lS_vtIrV_HD6uNjYsW1ihg5V1qvu7HJHZYydJ41jqUzd7RxGE2PuK8B2tDS7LnmjURvNwKMqxKox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2432" y="30996"/>
            <a:ext cx="6791235" cy="5112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98393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Shape 113"/>
        <p:cNvGrpSpPr/>
        <p:nvPr/>
      </p:nvGrpSpPr>
      <p:grpSpPr>
        <a:xfrm>
          <a:off x="0" y="0"/>
          <a:ext cx="0" cy="0"/>
          <a:chOff x="0" y="0"/>
          <a:chExt cx="0" cy="0"/>
        </a:xfrm>
      </p:grpSpPr>
      <p:sp>
        <p:nvSpPr>
          <p:cNvPr id="114" name="Google Shape;114;p27"/>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Note to facilitator</a:t>
            </a:r>
            <a:endParaRPr/>
          </a:p>
        </p:txBody>
      </p:sp>
      <p:sp>
        <p:nvSpPr>
          <p:cNvPr id="115" name="Google Shape;115;p27"/>
          <p:cNvSpPr txBox="1">
            <a:spLocks noGrp="1"/>
          </p:cNvSpPr>
          <p:nvPr>
            <p:ph type="body" idx="1"/>
          </p:nvPr>
        </p:nvSpPr>
        <p:spPr>
          <a:xfrm>
            <a:off x="311700" y="1171600"/>
            <a:ext cx="8520600" cy="33972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r>
              <a:rPr lang="en"/>
              <a:t>This module is designed to be a 1 hour session that launches a school year. Teachers should have read a piece of professional reading (see next slide) and come to the session with the goal of reflecting on strategies to employ that will create the optimal culture for learning mathematics.</a:t>
            </a:r>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28"/>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Implications of Professional Reading for Classroom Culture</a:t>
            </a:r>
            <a:endParaRPr/>
          </a:p>
        </p:txBody>
      </p:sp>
      <p:pic>
        <p:nvPicPr>
          <p:cNvPr id="121" name="Google Shape;121;p28"/>
          <p:cNvPicPr preferRelativeResize="0"/>
          <p:nvPr/>
        </p:nvPicPr>
        <p:blipFill>
          <a:blip r:embed="rId3">
            <a:alphaModFix/>
          </a:blip>
          <a:stretch>
            <a:fillRect/>
          </a:stretch>
        </p:blipFill>
        <p:spPr>
          <a:xfrm>
            <a:off x="1167878" y="1472400"/>
            <a:ext cx="6808250" cy="34561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9"/>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I heard someone say...</a:t>
            </a:r>
            <a:endParaRPr/>
          </a:p>
        </p:txBody>
      </p:sp>
      <p:pic>
        <p:nvPicPr>
          <p:cNvPr id="127" name="Google Shape;127;p29"/>
          <p:cNvPicPr preferRelativeResize="0"/>
          <p:nvPr/>
        </p:nvPicPr>
        <p:blipFill>
          <a:blip r:embed="rId3">
            <a:alphaModFix/>
          </a:blip>
          <a:stretch>
            <a:fillRect/>
          </a:stretch>
        </p:blipFill>
        <p:spPr>
          <a:xfrm>
            <a:off x="1209075" y="1224427"/>
            <a:ext cx="6725850" cy="30283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30"/>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457200" lvl="0" indent="-419100" rtl="0">
              <a:spcBef>
                <a:spcPts val="0"/>
              </a:spcBef>
              <a:spcAft>
                <a:spcPts val="0"/>
              </a:spcAft>
              <a:buSzPts val="3000"/>
              <a:buAutoNum type="arabicPeriod"/>
            </a:pPr>
            <a:r>
              <a:rPr lang="en"/>
              <a:t>Begin with the children</a:t>
            </a:r>
            <a:endParaRPr/>
          </a:p>
        </p:txBody>
      </p:sp>
      <p:pic>
        <p:nvPicPr>
          <p:cNvPr id="133" name="Google Shape;133;p30"/>
          <p:cNvPicPr preferRelativeResize="0"/>
          <p:nvPr/>
        </p:nvPicPr>
        <p:blipFill>
          <a:blip r:embed="rId3">
            <a:alphaModFix/>
          </a:blip>
          <a:stretch>
            <a:fillRect/>
          </a:stretch>
        </p:blipFill>
        <p:spPr>
          <a:xfrm>
            <a:off x="1639475" y="1056425"/>
            <a:ext cx="5732864" cy="382097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31"/>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Your top 5</a:t>
            </a:r>
            <a:endParaRPr/>
          </a:p>
        </p:txBody>
      </p:sp>
      <p:sp>
        <p:nvSpPr>
          <p:cNvPr id="139" name="Google Shape;139;p31"/>
          <p:cNvSpPr txBox="1"/>
          <p:nvPr/>
        </p:nvSpPr>
        <p:spPr>
          <a:xfrm>
            <a:off x="639450" y="1330475"/>
            <a:ext cx="8049000" cy="3187800"/>
          </a:xfrm>
          <a:prstGeom prst="rect">
            <a:avLst/>
          </a:prstGeom>
          <a:noFill/>
          <a:ln>
            <a:noFill/>
          </a:ln>
        </p:spPr>
        <p:txBody>
          <a:bodyPr spcFirstLastPara="1" wrap="square" lIns="91425" tIns="91425" rIns="91425" bIns="91425" anchor="t" anchorCtr="0">
            <a:noAutofit/>
          </a:bodyPr>
          <a:lstStyle/>
          <a:p>
            <a:pPr marL="457200" lvl="0" indent="-381000" rtl="0">
              <a:spcBef>
                <a:spcPts val="0"/>
              </a:spcBef>
              <a:spcAft>
                <a:spcPts val="0"/>
              </a:spcAft>
              <a:buSzPts val="2400"/>
              <a:buChar char="❏"/>
            </a:pPr>
            <a:r>
              <a:rPr lang="en" sz="2400"/>
              <a:t>Select your #1 question to share with the group</a:t>
            </a:r>
            <a:endParaRPr sz="2400"/>
          </a:p>
          <a:p>
            <a:pPr marL="457200" lvl="0" indent="-381000" rtl="0">
              <a:spcBef>
                <a:spcPts val="0"/>
              </a:spcBef>
              <a:spcAft>
                <a:spcPts val="0"/>
              </a:spcAft>
              <a:buSzPts val="2400"/>
              <a:buChar char="❏"/>
            </a:pPr>
            <a:r>
              <a:rPr lang="en" sz="2400"/>
              <a:t>If your #1 is shared select a #2</a:t>
            </a:r>
            <a:endParaRPr sz="2400"/>
          </a:p>
          <a:p>
            <a:pPr marL="457200" lvl="0" indent="-381000" rtl="0">
              <a:spcBef>
                <a:spcPts val="0"/>
              </a:spcBef>
              <a:spcAft>
                <a:spcPts val="0"/>
              </a:spcAft>
              <a:buSzPts val="2400"/>
              <a:buChar char="❏"/>
            </a:pPr>
            <a:r>
              <a:rPr lang="en" sz="2400"/>
              <a:t>Make a plan to give this survey to students at the start of the school year</a:t>
            </a:r>
            <a:endParaRPr sz="2400"/>
          </a:p>
          <a:p>
            <a:pPr marL="457200" lvl="0" indent="-381000" rtl="0">
              <a:spcBef>
                <a:spcPts val="0"/>
              </a:spcBef>
              <a:spcAft>
                <a:spcPts val="0"/>
              </a:spcAft>
              <a:buSzPts val="2400"/>
              <a:buChar char="❏"/>
            </a:pPr>
            <a:r>
              <a:rPr lang="en" sz="2400"/>
              <a:t>Consider the possible responses to the survey questions</a:t>
            </a:r>
            <a:endParaRPr sz="2400"/>
          </a:p>
          <a:p>
            <a:pPr marL="457200" lvl="0" indent="-381000" rtl="0">
              <a:spcBef>
                <a:spcPts val="0"/>
              </a:spcBef>
              <a:spcAft>
                <a:spcPts val="0"/>
              </a:spcAft>
              <a:buSzPts val="2400"/>
              <a:buChar char="❏"/>
            </a:pPr>
            <a:r>
              <a:rPr lang="en" sz="2400"/>
              <a:t>What types of things will you need to do in the classroom in light of anticipated student responses?</a:t>
            </a:r>
            <a:endParaRPr sz="24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32"/>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2. Build Culture Together</a:t>
            </a:r>
            <a:endParaRPr/>
          </a:p>
        </p:txBody>
      </p:sp>
      <p:pic>
        <p:nvPicPr>
          <p:cNvPr id="145" name="Google Shape;145;p32"/>
          <p:cNvPicPr preferRelativeResize="0"/>
          <p:nvPr/>
        </p:nvPicPr>
        <p:blipFill>
          <a:blip r:embed="rId3">
            <a:alphaModFix/>
          </a:blip>
          <a:stretch>
            <a:fillRect/>
          </a:stretch>
        </p:blipFill>
        <p:spPr>
          <a:xfrm>
            <a:off x="1196150" y="1017725"/>
            <a:ext cx="5728666" cy="38209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33"/>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What kind of math class do you want?</a:t>
            </a:r>
            <a:endParaRPr/>
          </a:p>
        </p:txBody>
      </p:sp>
      <p:sp>
        <p:nvSpPr>
          <p:cNvPr id="151" name="Google Shape;151;p33"/>
          <p:cNvSpPr txBox="1">
            <a:spLocks noGrp="1"/>
          </p:cNvSpPr>
          <p:nvPr>
            <p:ph type="body" idx="1"/>
          </p:nvPr>
        </p:nvSpPr>
        <p:spPr>
          <a:xfrm>
            <a:off x="311700" y="1171600"/>
            <a:ext cx="8520600" cy="3397200"/>
          </a:xfrm>
          <a:prstGeom prst="rect">
            <a:avLst/>
          </a:prstGeom>
        </p:spPr>
        <p:txBody>
          <a:bodyPr spcFirstLastPara="1" wrap="square" lIns="91425" tIns="91425" rIns="91425" bIns="91425" anchor="t" anchorCtr="0">
            <a:noAutofit/>
          </a:bodyPr>
          <a:lstStyle/>
          <a:p>
            <a:pPr marL="457200" lvl="0" indent="-381000" rtl="0">
              <a:spcBef>
                <a:spcPts val="0"/>
              </a:spcBef>
              <a:spcAft>
                <a:spcPts val="0"/>
              </a:spcAft>
              <a:buSzPts val="2400"/>
              <a:buChar char="●"/>
            </a:pPr>
            <a:r>
              <a:rPr lang="en" sz="2400"/>
              <a:t>What types of activities make you excited about math class?</a:t>
            </a:r>
            <a:endParaRPr sz="2400"/>
          </a:p>
          <a:p>
            <a:pPr marL="457200" lvl="0" indent="-381000" rtl="0">
              <a:spcBef>
                <a:spcPts val="0"/>
              </a:spcBef>
              <a:spcAft>
                <a:spcPts val="0"/>
              </a:spcAft>
              <a:buSzPts val="2400"/>
              <a:buChar char="●"/>
            </a:pPr>
            <a:r>
              <a:rPr lang="en" sz="2400"/>
              <a:t>What types of activities make you feel challenged?</a:t>
            </a:r>
            <a:endParaRPr sz="2400"/>
          </a:p>
          <a:p>
            <a:pPr marL="457200" lvl="0" indent="-381000" rtl="0">
              <a:spcBef>
                <a:spcPts val="0"/>
              </a:spcBef>
              <a:spcAft>
                <a:spcPts val="0"/>
              </a:spcAft>
              <a:buSzPts val="2400"/>
              <a:buChar char="●"/>
            </a:pPr>
            <a:r>
              <a:rPr lang="en" sz="2400"/>
              <a:t>If math was your favorite subject what would it look like?</a:t>
            </a:r>
            <a:endParaRPr sz="24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34"/>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Let’s Play Pig</a:t>
            </a:r>
            <a:endParaRPr/>
          </a:p>
        </p:txBody>
      </p:sp>
      <p:sp>
        <p:nvSpPr>
          <p:cNvPr id="157" name="Google Shape;157;p34"/>
          <p:cNvSpPr txBox="1">
            <a:spLocks noGrp="1"/>
          </p:cNvSpPr>
          <p:nvPr>
            <p:ph type="body" idx="1"/>
          </p:nvPr>
        </p:nvSpPr>
        <p:spPr>
          <a:xfrm>
            <a:off x="110625" y="705950"/>
            <a:ext cx="8409000" cy="3397200"/>
          </a:xfrm>
          <a:prstGeom prst="rect">
            <a:avLst/>
          </a:prstGeom>
        </p:spPr>
        <p:txBody>
          <a:bodyPr spcFirstLastPara="1" wrap="square" lIns="91425" tIns="91425" rIns="91425" bIns="91425" anchor="t" anchorCtr="0">
            <a:noAutofit/>
          </a:bodyPr>
          <a:lstStyle/>
          <a:p>
            <a:pPr marL="457200" lvl="0" indent="-342900" rtl="0">
              <a:lnSpc>
                <a:spcPct val="170000"/>
              </a:lnSpc>
              <a:spcBef>
                <a:spcPts val="3000"/>
              </a:spcBef>
              <a:spcAft>
                <a:spcPts val="0"/>
              </a:spcAft>
              <a:buClr>
                <a:srgbClr val="333333"/>
              </a:buClr>
              <a:buSzPts val="1800"/>
              <a:buFont typeface="Arial"/>
              <a:buChar char="●"/>
            </a:pPr>
            <a:r>
              <a:rPr lang="en">
                <a:solidFill>
                  <a:srgbClr val="333333"/>
                </a:solidFill>
                <a:latin typeface="Arial"/>
                <a:ea typeface="Arial"/>
                <a:cs typeface="Arial"/>
                <a:sym typeface="Arial"/>
              </a:rPr>
              <a:t>The goal is to be the first player to reach 100.</a:t>
            </a:r>
            <a:endParaRPr>
              <a:solidFill>
                <a:srgbClr val="333333"/>
              </a:solidFill>
              <a:latin typeface="Arial"/>
              <a:ea typeface="Arial"/>
              <a:cs typeface="Arial"/>
              <a:sym typeface="Arial"/>
            </a:endParaRPr>
          </a:p>
          <a:p>
            <a:pPr marL="457200" lvl="0" indent="-342900" rtl="0">
              <a:lnSpc>
                <a:spcPct val="170000"/>
              </a:lnSpc>
              <a:spcBef>
                <a:spcPts val="0"/>
              </a:spcBef>
              <a:spcAft>
                <a:spcPts val="0"/>
              </a:spcAft>
              <a:buClr>
                <a:srgbClr val="333333"/>
              </a:buClr>
              <a:buSzPts val="1800"/>
              <a:buFont typeface="Arial"/>
              <a:buChar char="●"/>
            </a:pPr>
            <a:r>
              <a:rPr lang="en">
                <a:solidFill>
                  <a:srgbClr val="333333"/>
                </a:solidFill>
                <a:latin typeface="Arial"/>
                <a:ea typeface="Arial"/>
                <a:cs typeface="Arial"/>
                <a:sym typeface="Arial"/>
              </a:rPr>
              <a:t>On your turn, roll the dice and determine the sum. You can either stop and record that sum or continue rolling and add the new sums together.</a:t>
            </a:r>
            <a:endParaRPr>
              <a:solidFill>
                <a:srgbClr val="333333"/>
              </a:solidFill>
              <a:latin typeface="Arial"/>
              <a:ea typeface="Arial"/>
              <a:cs typeface="Arial"/>
              <a:sym typeface="Arial"/>
            </a:endParaRPr>
          </a:p>
          <a:p>
            <a:pPr marL="457200" lvl="0" indent="-342900" rtl="0">
              <a:lnSpc>
                <a:spcPct val="170000"/>
              </a:lnSpc>
              <a:spcBef>
                <a:spcPts val="0"/>
              </a:spcBef>
              <a:spcAft>
                <a:spcPts val="0"/>
              </a:spcAft>
              <a:buClr>
                <a:srgbClr val="333333"/>
              </a:buClr>
              <a:buSzPts val="1800"/>
              <a:buFont typeface="Arial"/>
              <a:buChar char="●"/>
            </a:pPr>
            <a:r>
              <a:rPr lang="en">
                <a:solidFill>
                  <a:srgbClr val="333333"/>
                </a:solidFill>
                <a:latin typeface="Arial"/>
                <a:ea typeface="Arial"/>
                <a:cs typeface="Arial"/>
                <a:sym typeface="Arial"/>
              </a:rPr>
              <a:t>Roll the pair of dice as many times as you choose. Again, when you decide to stop, record the current total for your score (and add it to your previous score).</a:t>
            </a:r>
            <a:endParaRPr/>
          </a:p>
        </p:txBody>
      </p:sp>
      <p:pic>
        <p:nvPicPr>
          <p:cNvPr id="158" name="Google Shape;158;p34"/>
          <p:cNvPicPr preferRelativeResize="0"/>
          <p:nvPr/>
        </p:nvPicPr>
        <p:blipFill>
          <a:blip r:embed="rId3">
            <a:alphaModFix/>
          </a:blip>
          <a:stretch>
            <a:fillRect/>
          </a:stretch>
        </p:blipFill>
        <p:spPr>
          <a:xfrm>
            <a:off x="7027450" y="3249625"/>
            <a:ext cx="1804851" cy="1804851"/>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aperback">
  <a:themeElements>
    <a:clrScheme name="Paperback">
      <a:dk1>
        <a:srgbClr val="000000"/>
      </a:dk1>
      <a:lt1>
        <a:srgbClr val="FFFFFF"/>
      </a:lt1>
      <a:dk2>
        <a:srgbClr val="00695C"/>
      </a:dk2>
      <a:lt2>
        <a:srgbClr val="26A69A"/>
      </a:lt2>
      <a:accent1>
        <a:srgbClr val="FFFBF0"/>
      </a:accent1>
      <a:accent2>
        <a:srgbClr val="B7B7B7"/>
      </a:accent2>
      <a:accent3>
        <a:srgbClr val="FB8C00"/>
      </a:accent3>
      <a:accent4>
        <a:srgbClr val="80CBC4"/>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113</TotalTime>
  <Words>1020</Words>
  <Application>Microsoft Office PowerPoint</Application>
  <PresentationFormat>On-screen Show (16:9)</PresentationFormat>
  <Paragraphs>56</Paragraphs>
  <Slides>13</Slides>
  <Notes>13</Notes>
  <HiddenSlides>1</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13</vt:i4>
      </vt:variant>
    </vt:vector>
  </HeadingPairs>
  <TitlesOfParts>
    <vt:vector size="18" baseType="lpstr">
      <vt:lpstr>Arial</vt:lpstr>
      <vt:lpstr>Old Standard TT</vt:lpstr>
      <vt:lpstr>Calibri</vt:lpstr>
      <vt:lpstr>Simple Light</vt:lpstr>
      <vt:lpstr>Paperback</vt:lpstr>
      <vt:lpstr>Grade 3: Tools for Establishing a Collaborative Classroom Culture</vt:lpstr>
      <vt:lpstr>Note to facilitator</vt:lpstr>
      <vt:lpstr>Implications of Professional Reading for Classroom Culture</vt:lpstr>
      <vt:lpstr>I heard someone say...</vt:lpstr>
      <vt:lpstr>Begin with the children</vt:lpstr>
      <vt:lpstr>Your top 5</vt:lpstr>
      <vt:lpstr>2. Build Culture Together</vt:lpstr>
      <vt:lpstr>What kind of math class do you want?</vt:lpstr>
      <vt:lpstr>Let’s Play Pig</vt:lpstr>
      <vt:lpstr>Dispel Myths </vt:lpstr>
      <vt:lpstr>How do we get there?</vt:lpstr>
      <vt:lpstr>Call to Action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Grade 3: Session 1</dc:title>
  <dc:creator>Leanne Daughtry</dc:creator>
  <cp:lastModifiedBy>Leanne Daughtry</cp:lastModifiedBy>
  <cp:revision>4</cp:revision>
  <dcterms:modified xsi:type="dcterms:W3CDTF">2018-09-03T18:28:10Z</dcterms:modified>
</cp:coreProperties>
</file>