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Calibri" pitchFamily="34" charset="0"/>
      <p:regular r:id="rId9"/>
      <p:bold r:id="rId10"/>
      <p:italic r:id="rId11"/>
      <p:boldItalic r:id="rId12"/>
    </p:embeddedFont>
    <p:embeddedFont>
      <p:font typeface="Varela Round" charset="-79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60619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-25" y="0"/>
            <a:ext cx="9144000" cy="514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068850" y="1991825"/>
            <a:ext cx="5006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7613863" y="4623011"/>
            <a:ext cx="559200" cy="559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 rot="2700000">
            <a:off x="24133" y="2719061"/>
            <a:ext cx="542634" cy="542634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 rot="2700000">
            <a:off x="8500119" y="1033337"/>
            <a:ext cx="805677" cy="805677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544450" y="1432591"/>
            <a:ext cx="625800" cy="6258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rot="-1799860">
            <a:off x="8472675" y="3105703"/>
            <a:ext cx="607243" cy="607243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 rot="-1527899">
            <a:off x="453203" y="3864921"/>
            <a:ext cx="901480" cy="90148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1775778" y="3374078"/>
            <a:ext cx="450000" cy="4500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7505617" y="831025"/>
            <a:ext cx="436800" cy="4368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 rot="-722907">
            <a:off x="1483696" y="647226"/>
            <a:ext cx="648178" cy="648178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6772950" y="-36363"/>
            <a:ext cx="398100" cy="3981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 rot="1498435">
            <a:off x="553712" y="273510"/>
            <a:ext cx="386542" cy="386542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7040268" y="3312272"/>
            <a:ext cx="573600" cy="5736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2893300" y="209975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2423393" y="4259284"/>
            <a:ext cx="260100" cy="2601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4029015" y="425479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7701275" y="2148500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3415225" y="4449550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1479240" y="2220579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5371265" y="4390604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 rot="-2700000">
            <a:off x="6337338" y="4348472"/>
            <a:ext cx="260074" cy="260074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5567943" y="263309"/>
            <a:ext cx="260100" cy="2601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out decoration">
  <p:cSld name="BLANK_1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/>
        </p:nvSpPr>
        <p:spPr>
          <a:xfrm>
            <a:off x="-25" y="0"/>
            <a:ext cx="9144000" cy="514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-25" y="0"/>
            <a:ext cx="9144000" cy="514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7613863" y="4623011"/>
            <a:ext cx="559200" cy="559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rot="2700000">
            <a:off x="24133" y="2719061"/>
            <a:ext cx="542634" cy="542634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 rot="2700000">
            <a:off x="8500119" y="1033337"/>
            <a:ext cx="805677" cy="805677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544450" y="1432591"/>
            <a:ext cx="625800" cy="6258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1799860">
            <a:off x="8472675" y="3105703"/>
            <a:ext cx="607243" cy="607243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 rot="-1527899">
            <a:off x="453203" y="3864921"/>
            <a:ext cx="901480" cy="90148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1775778" y="3374078"/>
            <a:ext cx="450000" cy="4500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7505617" y="831025"/>
            <a:ext cx="436800" cy="4368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 rot="-722907">
            <a:off x="1483696" y="647226"/>
            <a:ext cx="648178" cy="648178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6772950" y="-36363"/>
            <a:ext cx="398100" cy="3981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Shape 44"/>
          <p:cNvSpPr/>
          <p:nvPr/>
        </p:nvSpPr>
        <p:spPr>
          <a:xfrm rot="1498435">
            <a:off x="553712" y="273510"/>
            <a:ext cx="386542" cy="386542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7040268" y="3312272"/>
            <a:ext cx="573600" cy="5736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2893300" y="209975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2423393" y="4259284"/>
            <a:ext cx="260100" cy="2601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4029015" y="425479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7701275" y="2148500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3415225" y="4449550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1479240" y="2220579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5371265" y="4390604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 rot="-2700000">
            <a:off x="6337338" y="4348472"/>
            <a:ext cx="260074" cy="260074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5567943" y="263309"/>
            <a:ext cx="260100" cy="2601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2068850" y="1354750"/>
            <a:ext cx="5006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2961650" y="2992450"/>
            <a:ext cx="32208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/>
          <p:nvPr/>
        </p:nvSpPr>
        <p:spPr>
          <a:xfrm>
            <a:off x="4409077" y="2598899"/>
            <a:ext cx="325800" cy="325800"/>
          </a:xfrm>
          <a:prstGeom prst="mathMultiply">
            <a:avLst>
              <a:gd name="adj1" fmla="val 2352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rgbClr val="FFFFFF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2032675" y="2161800"/>
            <a:ext cx="50787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×"/>
              <a:defRPr sz="2400" i="1"/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×"/>
              <a:defRPr i="1"/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×"/>
              <a:defRPr i="1"/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 i="1"/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 i="1"/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 i="1"/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 i="1"/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 i="1"/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 i="1"/>
            </a:lvl9pPr>
          </a:lstStyle>
          <a:p>
            <a:endParaRPr/>
          </a:p>
        </p:txBody>
      </p:sp>
      <p:sp>
        <p:nvSpPr>
          <p:cNvPr id="60" name="Shape 60"/>
          <p:cNvSpPr txBox="1"/>
          <p:nvPr/>
        </p:nvSpPr>
        <p:spPr>
          <a:xfrm>
            <a:off x="3593400" y="7051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rPr>
              <a:t>“</a:t>
            </a:r>
            <a:endParaRPr sz="9600"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61" name="Shape 61"/>
          <p:cNvSpPr/>
          <p:nvPr/>
        </p:nvSpPr>
        <p:spPr>
          <a:xfrm>
            <a:off x="7613863" y="4623011"/>
            <a:ext cx="559200" cy="559200"/>
          </a:xfrm>
          <a:prstGeom prst="donut">
            <a:avLst>
              <a:gd name="adj" fmla="val 3104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Shape 62"/>
          <p:cNvSpPr/>
          <p:nvPr/>
        </p:nvSpPr>
        <p:spPr>
          <a:xfrm rot="2700000">
            <a:off x="24133" y="2719061"/>
            <a:ext cx="542634" cy="542634"/>
          </a:xfrm>
          <a:prstGeom prst="frame">
            <a:avLst>
              <a:gd name="adj1" fmla="val 28897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 rot="2700000">
            <a:off x="8500119" y="1033337"/>
            <a:ext cx="805677" cy="805677"/>
          </a:xfrm>
          <a:prstGeom prst="mathMultiply">
            <a:avLst>
              <a:gd name="adj1" fmla="val 2352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544450" y="1432591"/>
            <a:ext cx="625800" cy="625800"/>
          </a:xfrm>
          <a:prstGeom prst="donut">
            <a:avLst>
              <a:gd name="adj" fmla="val 3104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Shape 65"/>
          <p:cNvSpPr/>
          <p:nvPr/>
        </p:nvSpPr>
        <p:spPr>
          <a:xfrm rot="-1799860">
            <a:off x="8472675" y="3105703"/>
            <a:ext cx="607243" cy="607243"/>
          </a:xfrm>
          <a:prstGeom prst="frame">
            <a:avLst>
              <a:gd name="adj1" fmla="val 28897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 rot="-1527899">
            <a:off x="453203" y="3864921"/>
            <a:ext cx="901480" cy="901480"/>
          </a:xfrm>
          <a:prstGeom prst="mathMultiply">
            <a:avLst>
              <a:gd name="adj1" fmla="val 2352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1775778" y="3374078"/>
            <a:ext cx="450000" cy="450000"/>
          </a:xfrm>
          <a:prstGeom prst="donut">
            <a:avLst>
              <a:gd name="adj" fmla="val 3104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7505617" y="831025"/>
            <a:ext cx="436800" cy="436800"/>
          </a:xfrm>
          <a:prstGeom prst="frame">
            <a:avLst>
              <a:gd name="adj1" fmla="val 28897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 rot="-722907">
            <a:off x="1483696" y="647226"/>
            <a:ext cx="648178" cy="648178"/>
          </a:xfrm>
          <a:prstGeom prst="mathMultiply">
            <a:avLst>
              <a:gd name="adj1" fmla="val 2352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6772950" y="-36363"/>
            <a:ext cx="398100" cy="398100"/>
          </a:xfrm>
          <a:prstGeom prst="donut">
            <a:avLst>
              <a:gd name="adj" fmla="val 3104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 rot="1498435">
            <a:off x="553712" y="273510"/>
            <a:ext cx="386542" cy="386542"/>
          </a:xfrm>
          <a:prstGeom prst="frame">
            <a:avLst>
              <a:gd name="adj1" fmla="val 28897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7040268" y="3312272"/>
            <a:ext cx="573600" cy="573600"/>
          </a:xfrm>
          <a:prstGeom prst="mathMultiply">
            <a:avLst>
              <a:gd name="adj1" fmla="val 2352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893300" y="209975"/>
            <a:ext cx="268200" cy="268200"/>
          </a:xfrm>
          <a:prstGeom prst="donut">
            <a:avLst>
              <a:gd name="adj" fmla="val 3104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2423393" y="4259284"/>
            <a:ext cx="260100" cy="260100"/>
          </a:xfrm>
          <a:prstGeom prst="frame">
            <a:avLst>
              <a:gd name="adj1" fmla="val 28897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4029015" y="425479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7701275" y="2148500"/>
            <a:ext cx="268200" cy="268200"/>
          </a:xfrm>
          <a:prstGeom prst="donut">
            <a:avLst>
              <a:gd name="adj" fmla="val 3104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3415225" y="4449550"/>
            <a:ext cx="268200" cy="268200"/>
          </a:xfrm>
          <a:prstGeom prst="donut">
            <a:avLst>
              <a:gd name="adj" fmla="val 3104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1479240" y="2220579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5371265" y="4390604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Shape 80"/>
          <p:cNvSpPr/>
          <p:nvPr/>
        </p:nvSpPr>
        <p:spPr>
          <a:xfrm rot="-2700000">
            <a:off x="6337338" y="4348472"/>
            <a:ext cx="260074" cy="260074"/>
          </a:xfrm>
          <a:prstGeom prst="frame">
            <a:avLst>
              <a:gd name="adj1" fmla="val 28897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5567943" y="263309"/>
            <a:ext cx="260100" cy="260100"/>
          </a:xfrm>
          <a:prstGeom prst="frame">
            <a:avLst>
              <a:gd name="adj1" fmla="val 28897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-25" y="0"/>
            <a:ext cx="9144000" cy="106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0" y="1063500"/>
            <a:ext cx="9144000" cy="408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868550" y="0"/>
            <a:ext cx="7407000" cy="106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868550" y="1411400"/>
            <a:ext cx="7407000" cy="3514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06400">
              <a:spcBef>
                <a:spcPts val="600"/>
              </a:spcBef>
              <a:spcAft>
                <a:spcPts val="0"/>
              </a:spcAft>
              <a:buSzPts val="2800"/>
              <a:buChar char="×"/>
              <a:defRPr sz="2800"/>
            </a:lvl1pPr>
            <a:lvl2pPr marL="914400" lvl="1" indent="-4064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2pPr>
            <a:lvl3pPr marL="1371600" lvl="2" indent="-4064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3pPr>
            <a:lvl4pPr marL="1828800" lvl="3" indent="-4064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4pPr>
            <a:lvl5pPr marL="2286000" lvl="4" indent="-4064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5pPr>
            <a:lvl6pPr marL="2743200" lvl="5" indent="-4064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6pPr>
            <a:lvl7pPr marL="3200400" lvl="6" indent="-406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marL="3657600" lvl="7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marL="4114800" lvl="8" indent="-4064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>
            <a:endParaRPr/>
          </a:p>
        </p:txBody>
      </p:sp>
      <p:sp>
        <p:nvSpPr>
          <p:cNvPr id="87" name="Shape 87"/>
          <p:cNvSpPr/>
          <p:nvPr/>
        </p:nvSpPr>
        <p:spPr>
          <a:xfrm>
            <a:off x="600350" y="319175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Shape 88"/>
          <p:cNvSpPr/>
          <p:nvPr/>
        </p:nvSpPr>
        <p:spPr>
          <a:xfrm>
            <a:off x="1771440" y="586479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Shape 89"/>
          <p:cNvSpPr/>
          <p:nvPr/>
        </p:nvSpPr>
        <p:spPr>
          <a:xfrm rot="-1295565">
            <a:off x="1719773" y="-14241"/>
            <a:ext cx="260049" cy="260049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7099000" y="-18325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Shape 91"/>
          <p:cNvSpPr/>
          <p:nvPr/>
        </p:nvSpPr>
        <p:spPr>
          <a:xfrm rot="1050327">
            <a:off x="7064662" y="770637"/>
            <a:ext cx="385975" cy="385975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Shape 92"/>
          <p:cNvSpPr/>
          <p:nvPr/>
        </p:nvSpPr>
        <p:spPr>
          <a:xfrm rot="1498139">
            <a:off x="8048547" y="796761"/>
            <a:ext cx="260111" cy="260111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Shape 93"/>
          <p:cNvSpPr/>
          <p:nvPr/>
        </p:nvSpPr>
        <p:spPr>
          <a:xfrm>
            <a:off x="272750" y="914514"/>
            <a:ext cx="185100" cy="1851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Shape 94"/>
          <p:cNvSpPr/>
          <p:nvPr/>
        </p:nvSpPr>
        <p:spPr>
          <a:xfrm rot="1222482">
            <a:off x="108247" y="115143"/>
            <a:ext cx="266258" cy="266258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Shape 95"/>
          <p:cNvSpPr/>
          <p:nvPr/>
        </p:nvSpPr>
        <p:spPr>
          <a:xfrm rot="2700000">
            <a:off x="1130105" y="721484"/>
            <a:ext cx="179464" cy="179464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Shape 96"/>
          <p:cNvSpPr/>
          <p:nvPr/>
        </p:nvSpPr>
        <p:spPr>
          <a:xfrm>
            <a:off x="8797925" y="686964"/>
            <a:ext cx="185100" cy="1851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8434357" y="190568"/>
            <a:ext cx="266400" cy="2664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7656287" y="319171"/>
            <a:ext cx="179400" cy="1794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-25" y="0"/>
            <a:ext cx="9144000" cy="106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/>
          <p:nvPr/>
        </p:nvSpPr>
        <p:spPr>
          <a:xfrm>
            <a:off x="0" y="1063500"/>
            <a:ext cx="9144000" cy="408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600350" y="319175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1771440" y="586479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Shape 104"/>
          <p:cNvSpPr/>
          <p:nvPr/>
        </p:nvSpPr>
        <p:spPr>
          <a:xfrm rot="-1295565">
            <a:off x="1719773" y="-14241"/>
            <a:ext cx="260049" cy="260049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7099000" y="-18325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 rot="1050327">
            <a:off x="7064662" y="770637"/>
            <a:ext cx="385975" cy="385975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 rot="1498139">
            <a:off x="8048547" y="796761"/>
            <a:ext cx="260111" cy="260111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272750" y="914514"/>
            <a:ext cx="185100" cy="1851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 rot="1222482">
            <a:off x="108247" y="115143"/>
            <a:ext cx="266258" cy="266258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Shape 110"/>
          <p:cNvSpPr/>
          <p:nvPr/>
        </p:nvSpPr>
        <p:spPr>
          <a:xfrm rot="2700000">
            <a:off x="1130105" y="721484"/>
            <a:ext cx="179464" cy="179464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8797925" y="686964"/>
            <a:ext cx="185100" cy="1851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8434357" y="190568"/>
            <a:ext cx="266400" cy="2664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7656287" y="319171"/>
            <a:ext cx="179400" cy="1794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717750" y="1357125"/>
            <a:ext cx="3741600" cy="3568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×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2"/>
          </p:nvPr>
        </p:nvSpPr>
        <p:spPr>
          <a:xfrm>
            <a:off x="4684654" y="1357125"/>
            <a:ext cx="3741600" cy="3568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×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-25" y="0"/>
            <a:ext cx="9144000" cy="106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0" y="1063500"/>
            <a:ext cx="9144000" cy="408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600350" y="319175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1771440" y="586479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Shape 122"/>
          <p:cNvSpPr/>
          <p:nvPr/>
        </p:nvSpPr>
        <p:spPr>
          <a:xfrm rot="-1295565">
            <a:off x="1719773" y="-14241"/>
            <a:ext cx="260049" cy="260049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7099000" y="-18325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Shape 124"/>
          <p:cNvSpPr/>
          <p:nvPr/>
        </p:nvSpPr>
        <p:spPr>
          <a:xfrm rot="1050327">
            <a:off x="7064662" y="770637"/>
            <a:ext cx="385975" cy="385975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Shape 125"/>
          <p:cNvSpPr/>
          <p:nvPr/>
        </p:nvSpPr>
        <p:spPr>
          <a:xfrm rot="1498139">
            <a:off x="8048547" y="796761"/>
            <a:ext cx="260111" cy="260111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272750" y="914514"/>
            <a:ext cx="185100" cy="1851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Shape 127"/>
          <p:cNvSpPr/>
          <p:nvPr/>
        </p:nvSpPr>
        <p:spPr>
          <a:xfrm rot="1222482">
            <a:off x="108247" y="115143"/>
            <a:ext cx="266258" cy="266258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Shape 128"/>
          <p:cNvSpPr/>
          <p:nvPr/>
        </p:nvSpPr>
        <p:spPr>
          <a:xfrm rot="2700000">
            <a:off x="1130105" y="721484"/>
            <a:ext cx="179464" cy="179464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8797925" y="686964"/>
            <a:ext cx="185100" cy="1851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8434357" y="190568"/>
            <a:ext cx="266400" cy="2664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7656287" y="319171"/>
            <a:ext cx="179400" cy="1794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363150"/>
            <a:ext cx="2631900" cy="356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2"/>
          </p:nvPr>
        </p:nvSpPr>
        <p:spPr>
          <a:xfrm>
            <a:off x="3223964" y="1363150"/>
            <a:ext cx="2631900" cy="356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3"/>
          </p:nvPr>
        </p:nvSpPr>
        <p:spPr>
          <a:xfrm>
            <a:off x="5990727" y="1363150"/>
            <a:ext cx="2631900" cy="356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-25" y="0"/>
            <a:ext cx="9144000" cy="106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0" y="1063500"/>
            <a:ext cx="9144000" cy="408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600350" y="319175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1771440" y="586479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Shape 141"/>
          <p:cNvSpPr/>
          <p:nvPr/>
        </p:nvSpPr>
        <p:spPr>
          <a:xfrm rot="-1295565">
            <a:off x="1719773" y="-14241"/>
            <a:ext cx="260049" cy="260049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7099000" y="-18325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Shape 143"/>
          <p:cNvSpPr/>
          <p:nvPr/>
        </p:nvSpPr>
        <p:spPr>
          <a:xfrm rot="1050327">
            <a:off x="7064662" y="770637"/>
            <a:ext cx="385975" cy="385975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Shape 144"/>
          <p:cNvSpPr/>
          <p:nvPr/>
        </p:nvSpPr>
        <p:spPr>
          <a:xfrm rot="1498139">
            <a:off x="8048547" y="796761"/>
            <a:ext cx="260111" cy="260111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272750" y="914514"/>
            <a:ext cx="185100" cy="1851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Shape 146"/>
          <p:cNvSpPr/>
          <p:nvPr/>
        </p:nvSpPr>
        <p:spPr>
          <a:xfrm rot="1222482">
            <a:off x="108247" y="115143"/>
            <a:ext cx="266258" cy="266258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Shape 147"/>
          <p:cNvSpPr/>
          <p:nvPr/>
        </p:nvSpPr>
        <p:spPr>
          <a:xfrm rot="2700000">
            <a:off x="1130105" y="721484"/>
            <a:ext cx="179464" cy="179464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8797925" y="686964"/>
            <a:ext cx="185100" cy="1851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8434357" y="190568"/>
            <a:ext cx="266400" cy="2664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Shape 150"/>
          <p:cNvSpPr/>
          <p:nvPr/>
        </p:nvSpPr>
        <p:spPr>
          <a:xfrm>
            <a:off x="7656287" y="319171"/>
            <a:ext cx="179400" cy="1794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/>
        </p:nvSpPr>
        <p:spPr>
          <a:xfrm rot="10800000" flipH="1">
            <a:off x="0" y="4394700"/>
            <a:ext cx="9144000" cy="7488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Shape 154"/>
          <p:cNvSpPr/>
          <p:nvPr/>
        </p:nvSpPr>
        <p:spPr>
          <a:xfrm rot="10800000" flipH="1">
            <a:off x="25" y="0"/>
            <a:ext cx="9144000" cy="4394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Shape 155"/>
          <p:cNvSpPr/>
          <p:nvPr/>
        </p:nvSpPr>
        <p:spPr>
          <a:xfrm rot="10800000" flipH="1">
            <a:off x="600363" y="4468213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Shape 156"/>
          <p:cNvSpPr/>
          <p:nvPr/>
        </p:nvSpPr>
        <p:spPr>
          <a:xfrm rot="10800000" flipH="1">
            <a:off x="2072752" y="4305585"/>
            <a:ext cx="386100" cy="3861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Shape 157"/>
          <p:cNvSpPr/>
          <p:nvPr/>
        </p:nvSpPr>
        <p:spPr>
          <a:xfrm rot="-9504435" flipH="1">
            <a:off x="1719786" y="4902830"/>
            <a:ext cx="260049" cy="260049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Shape 158"/>
          <p:cNvSpPr/>
          <p:nvPr/>
        </p:nvSpPr>
        <p:spPr>
          <a:xfrm rot="10800000" flipH="1">
            <a:off x="7099013" y="4898763"/>
            <a:ext cx="268200" cy="268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Shape 159"/>
          <p:cNvSpPr/>
          <p:nvPr/>
        </p:nvSpPr>
        <p:spPr>
          <a:xfrm rot="9749673" flipH="1">
            <a:off x="6663925" y="4453738"/>
            <a:ext cx="385975" cy="385975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Shape 160"/>
          <p:cNvSpPr/>
          <p:nvPr/>
        </p:nvSpPr>
        <p:spPr>
          <a:xfrm rot="9301861" flipH="1">
            <a:off x="8006334" y="4368566"/>
            <a:ext cx="260111" cy="260111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Shape 161"/>
          <p:cNvSpPr/>
          <p:nvPr/>
        </p:nvSpPr>
        <p:spPr>
          <a:xfrm rot="10800000" flipH="1">
            <a:off x="990538" y="4864100"/>
            <a:ext cx="185100" cy="1851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Shape 162"/>
          <p:cNvSpPr/>
          <p:nvPr/>
        </p:nvSpPr>
        <p:spPr>
          <a:xfrm rot="9577518" flipH="1">
            <a:off x="108260" y="4767237"/>
            <a:ext cx="266258" cy="266258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Shape 163"/>
          <p:cNvSpPr/>
          <p:nvPr/>
        </p:nvSpPr>
        <p:spPr>
          <a:xfrm rot="8100000" flipH="1">
            <a:off x="1289705" y="4512591"/>
            <a:ext cx="179464" cy="179464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Shape 164"/>
          <p:cNvSpPr/>
          <p:nvPr/>
        </p:nvSpPr>
        <p:spPr>
          <a:xfrm rot="10800000" flipH="1">
            <a:off x="8761763" y="4596250"/>
            <a:ext cx="185100" cy="1851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Shape 165"/>
          <p:cNvSpPr/>
          <p:nvPr/>
        </p:nvSpPr>
        <p:spPr>
          <a:xfrm rot="10800000" flipH="1">
            <a:off x="8309194" y="4823445"/>
            <a:ext cx="266400" cy="2664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Shape 166"/>
          <p:cNvSpPr/>
          <p:nvPr/>
        </p:nvSpPr>
        <p:spPr>
          <a:xfrm rot="10800000" flipH="1">
            <a:off x="7656300" y="4650068"/>
            <a:ext cx="179400" cy="1794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2346325" y="4406300"/>
            <a:ext cx="4451400" cy="7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/>
        </p:nvSpPr>
        <p:spPr>
          <a:xfrm>
            <a:off x="-25" y="0"/>
            <a:ext cx="9144000" cy="514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Shape 170"/>
          <p:cNvSpPr/>
          <p:nvPr/>
        </p:nvSpPr>
        <p:spPr>
          <a:xfrm>
            <a:off x="7813718" y="4683129"/>
            <a:ext cx="499200" cy="499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Shape 171"/>
          <p:cNvSpPr/>
          <p:nvPr/>
        </p:nvSpPr>
        <p:spPr>
          <a:xfrm rot="2700000">
            <a:off x="14775" y="2902622"/>
            <a:ext cx="497237" cy="497237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Shape 172"/>
          <p:cNvSpPr/>
          <p:nvPr/>
        </p:nvSpPr>
        <p:spPr>
          <a:xfrm rot="2700000">
            <a:off x="8520218" y="1141799"/>
            <a:ext cx="719128" cy="719128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310640" y="1552220"/>
            <a:ext cx="573600" cy="5736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Shape 174"/>
          <p:cNvSpPr/>
          <p:nvPr/>
        </p:nvSpPr>
        <p:spPr>
          <a:xfrm rot="-1799089">
            <a:off x="8562084" y="3081720"/>
            <a:ext cx="542049" cy="542049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Shape 175"/>
          <p:cNvSpPr/>
          <p:nvPr/>
        </p:nvSpPr>
        <p:spPr>
          <a:xfrm rot="-1528015">
            <a:off x="184406" y="4107717"/>
            <a:ext cx="826066" cy="826066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Shape 176"/>
          <p:cNvSpPr/>
          <p:nvPr/>
        </p:nvSpPr>
        <p:spPr>
          <a:xfrm>
            <a:off x="1240046" y="3562976"/>
            <a:ext cx="412500" cy="4125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Shape 177"/>
          <p:cNvSpPr/>
          <p:nvPr/>
        </p:nvSpPr>
        <p:spPr>
          <a:xfrm>
            <a:off x="7555136" y="603174"/>
            <a:ext cx="389700" cy="3897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Shape 178"/>
          <p:cNvSpPr/>
          <p:nvPr/>
        </p:nvSpPr>
        <p:spPr>
          <a:xfrm rot="-722532">
            <a:off x="970776" y="658602"/>
            <a:ext cx="593869" cy="593869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Shape 179"/>
          <p:cNvSpPr/>
          <p:nvPr/>
        </p:nvSpPr>
        <p:spPr>
          <a:xfrm>
            <a:off x="7957723" y="-74674"/>
            <a:ext cx="355200" cy="3552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Shape 180"/>
          <p:cNvSpPr/>
          <p:nvPr/>
        </p:nvSpPr>
        <p:spPr>
          <a:xfrm rot="1500134">
            <a:off x="270777" y="190736"/>
            <a:ext cx="354191" cy="354191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Shape 181"/>
          <p:cNvSpPr/>
          <p:nvPr/>
        </p:nvSpPr>
        <p:spPr>
          <a:xfrm>
            <a:off x="7675748" y="3826977"/>
            <a:ext cx="511800" cy="5118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Shape 182"/>
          <p:cNvSpPr/>
          <p:nvPr/>
        </p:nvSpPr>
        <p:spPr>
          <a:xfrm>
            <a:off x="2065152" y="244976"/>
            <a:ext cx="245700" cy="2457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Shape 183"/>
          <p:cNvSpPr/>
          <p:nvPr/>
        </p:nvSpPr>
        <p:spPr>
          <a:xfrm>
            <a:off x="1857705" y="4581900"/>
            <a:ext cx="238500" cy="2385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3015532" y="94100"/>
            <a:ext cx="353700" cy="3537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Shape 185"/>
          <p:cNvSpPr/>
          <p:nvPr/>
        </p:nvSpPr>
        <p:spPr>
          <a:xfrm>
            <a:off x="8066932" y="2335938"/>
            <a:ext cx="239400" cy="2394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Shape 186"/>
          <p:cNvSpPr/>
          <p:nvPr/>
        </p:nvSpPr>
        <p:spPr>
          <a:xfrm>
            <a:off x="3200947" y="4718270"/>
            <a:ext cx="245700" cy="245700"/>
          </a:xfrm>
          <a:prstGeom prst="donut">
            <a:avLst>
              <a:gd name="adj" fmla="val 3104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Shape 187"/>
          <p:cNvSpPr/>
          <p:nvPr/>
        </p:nvSpPr>
        <p:spPr>
          <a:xfrm>
            <a:off x="1348282" y="2445799"/>
            <a:ext cx="353700" cy="3537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Shape 188"/>
          <p:cNvSpPr/>
          <p:nvPr/>
        </p:nvSpPr>
        <p:spPr>
          <a:xfrm>
            <a:off x="5643076" y="4619286"/>
            <a:ext cx="344700" cy="344700"/>
          </a:xfrm>
          <a:prstGeom prst="mathMultiply">
            <a:avLst>
              <a:gd name="adj1" fmla="val 23520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Shape 189"/>
          <p:cNvSpPr/>
          <p:nvPr/>
        </p:nvSpPr>
        <p:spPr>
          <a:xfrm rot="-2700000">
            <a:off x="6674441" y="4438128"/>
            <a:ext cx="232072" cy="232072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Shape 190"/>
          <p:cNvSpPr/>
          <p:nvPr/>
        </p:nvSpPr>
        <p:spPr>
          <a:xfrm>
            <a:off x="6422057" y="132477"/>
            <a:ext cx="232200" cy="232200"/>
          </a:xfrm>
          <a:prstGeom prst="frame">
            <a:avLst>
              <a:gd name="adj1" fmla="val 28897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7BD1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sz="2400" b="1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68550" y="1411400"/>
            <a:ext cx="7407000" cy="35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7BD100"/>
              </a:buClr>
              <a:buSzPts val="3000"/>
              <a:buFont typeface="Varela Round"/>
              <a:buChar char="×"/>
              <a:defRPr sz="30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ts val="2400"/>
              <a:buFont typeface="Varela Round"/>
              <a:buChar char="×"/>
              <a:defRPr sz="24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ts val="2400"/>
              <a:buFont typeface="Varela Round"/>
              <a:buChar char="×"/>
              <a:defRPr sz="24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ts val="1800"/>
              <a:buFont typeface="Varela Round"/>
              <a:buChar char="×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ts val="1800"/>
              <a:buFont typeface="Varela Round"/>
              <a:buChar char="×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ts val="1800"/>
              <a:buFont typeface="Varela Round"/>
              <a:buChar char="×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ts val="1800"/>
              <a:buFont typeface="Varela Round"/>
              <a:buChar char="●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ts val="1800"/>
              <a:buFont typeface="Varela Round"/>
              <a:buChar char="○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ts val="1800"/>
              <a:buFont typeface="Varela Round"/>
              <a:buChar char="■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ctrTitle"/>
          </p:nvPr>
        </p:nvSpPr>
        <p:spPr>
          <a:xfrm>
            <a:off x="0" y="1991825"/>
            <a:ext cx="9077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dirty="0" smtClean="0"/>
              <a:t>Number </a:t>
            </a:r>
            <a:r>
              <a:rPr lang="en" sz="7000" dirty="0"/>
              <a:t>Talk</a:t>
            </a:r>
            <a:endParaRPr sz="70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dirty="0"/>
              <a:t>Norms</a:t>
            </a:r>
            <a:endParaRPr sz="7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ctrTitle"/>
          </p:nvPr>
        </p:nvSpPr>
        <p:spPr>
          <a:xfrm>
            <a:off x="0" y="1991825"/>
            <a:ext cx="9077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/>
              <a:t>Thumb to chest means, </a:t>
            </a:r>
            <a:endParaRPr sz="70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/>
              <a:t>“I have a strategy” </a:t>
            </a:r>
            <a:endParaRPr sz="7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ctrTitle"/>
          </p:nvPr>
        </p:nvSpPr>
        <p:spPr>
          <a:xfrm>
            <a:off x="0" y="1991825"/>
            <a:ext cx="9077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/>
              <a:t>Thumb and pointer means, </a:t>
            </a:r>
            <a:endParaRPr sz="70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/>
              <a:t>“I have two strategies” </a:t>
            </a:r>
            <a:endParaRPr sz="7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ctrTitle"/>
          </p:nvPr>
        </p:nvSpPr>
        <p:spPr>
          <a:xfrm>
            <a:off x="0" y="1991825"/>
            <a:ext cx="9077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/>
              <a:t>Raised hand means, </a:t>
            </a:r>
            <a:endParaRPr sz="70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/>
              <a:t>“I want to share” </a:t>
            </a:r>
            <a:endParaRPr sz="7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ctrTitle"/>
          </p:nvPr>
        </p:nvSpPr>
        <p:spPr>
          <a:xfrm>
            <a:off x="0" y="1991825"/>
            <a:ext cx="9077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/>
              <a:t>All answers are accepted, respected, and considered </a:t>
            </a:r>
            <a:endParaRPr sz="7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ctrTitle"/>
          </p:nvPr>
        </p:nvSpPr>
        <p:spPr>
          <a:xfrm>
            <a:off x="0" y="1991825"/>
            <a:ext cx="9077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/>
              <a:t>Listen and discuss. We learn better TOGETHER! </a:t>
            </a:r>
            <a:endParaRPr sz="7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ra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On-screen Show (16:9)</PresentationFormat>
  <Paragraphs>10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Varela Round</vt:lpstr>
      <vt:lpstr>Iras template</vt:lpstr>
      <vt:lpstr>Number Talk Norms</vt:lpstr>
      <vt:lpstr>Thumb to chest means,  “I have a strategy” </vt:lpstr>
      <vt:lpstr>Thumb and pointer means,  “I have two strategies” </vt:lpstr>
      <vt:lpstr>Raised hand means,  “I want to share” </vt:lpstr>
      <vt:lpstr>All answers are accepted, respected, and considered </vt:lpstr>
      <vt:lpstr>Listen and discuss. We learn better TOGETHER!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Fourth Grade Number Talk Norms</dc:title>
  <dc:creator>Leanne Daughtry</dc:creator>
  <cp:lastModifiedBy>Leanne Daughtry</cp:lastModifiedBy>
  <cp:revision>2</cp:revision>
  <dcterms:modified xsi:type="dcterms:W3CDTF">2018-09-29T18:07:35Z</dcterms:modified>
</cp:coreProperties>
</file>