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79" r:id="rId3"/>
    <p:sldId id="280" r:id="rId4"/>
    <p:sldId id="281" r:id="rId5"/>
    <p:sldId id="283" r:id="rId6"/>
    <p:sldId id="282" r:id="rId7"/>
    <p:sldId id="285" r:id="rId8"/>
    <p:sldId id="286" r:id="rId9"/>
    <p:sldId id="287" r:id="rId10"/>
    <p:sldId id="288" r:id="rId11"/>
    <p:sldId id="284" r:id="rId12"/>
  </p:sldIdLst>
  <p:sldSz cx="9144000" cy="5143500" type="screen16x9"/>
  <p:notesSz cx="6858000" cy="9144000"/>
  <p:embeddedFontLst>
    <p:embeddedFont>
      <p:font typeface="Open Sans" charset="0"/>
      <p:regular r:id="rId14"/>
      <p:bold r:id="rId15"/>
      <p:italic r:id="rId16"/>
      <p:boldItalic r:id="rId17"/>
    </p:embeddedFont>
    <p:embeddedFont>
      <p:font typeface="PT Sans Narrow" charset="0"/>
      <p:regular r:id="rId18"/>
      <p:bold r:id="rId19"/>
    </p:embeddedFont>
    <p:embeddedFont>
      <p:font typeface="Calibri"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ne Daughtry"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03B5A51-53B9-475C-B346-F4C56A60E018}">
  <a:tblStyle styleId="{703B5A51-53B9-475C-B346-F4C56A60E01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634" autoAdjust="0"/>
  </p:normalViewPr>
  <p:slideViewPr>
    <p:cSldViewPr snapToGrid="0">
      <p:cViewPr>
        <p:scale>
          <a:sx n="74" d="100"/>
          <a:sy n="74" d="100"/>
        </p:scale>
        <p:origin x="-126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501817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Students should be encouraged to think about repeated addition or breaking factors apart as strategies. Teachers may also include pictures of groups or arrays while discussing these expressions with students. </a:t>
            </a:r>
            <a:endParaRPr lang="en-US" dirty="0" smtClean="0"/>
          </a:p>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2915389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Students should be encouraged to think about repeated addition or breaking factors apart as strategies. Teachers may also include pictures of groups or arrays while discussing these expressions with students. </a:t>
            </a:r>
            <a:endParaRPr lang="en-US" dirty="0" smtClean="0"/>
          </a:p>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292726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p:txBody>
      </p:sp>
    </p:spTree>
    <p:extLst>
      <p:ext uri="{BB962C8B-B14F-4D97-AF65-F5344CB8AC3E}">
        <p14:creationId xmlns:p14="http://schemas.microsoft.com/office/powerpoint/2010/main" val="83211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916402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375597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915548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2632476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is the first number</a:t>
            </a:r>
            <a:r>
              <a:rPr lang="en-US" baseline="0" dirty="0" smtClean="0"/>
              <a:t> talk in multiplication notation in this cluster. Students should be encouraged to think about repeated addition or breaking factors apart as strategies. Teachers may also include pictures of groups or arrays while discussing these expressions with students. </a:t>
            </a:r>
            <a:endParaRPr lang="en-US" dirty="0" smtClean="0"/>
          </a:p>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1098070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Students should be encouraged to think about repeated addition or breaking factors apart as strategies. Teachers may also include pictures of groups or arrays while discussing these expressions with students. </a:t>
            </a:r>
            <a:endParaRPr lang="en-US" dirty="0" smtClean="0"/>
          </a:p>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2770239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Students should be encouraged to think about repeated addition or breaking factors apart as strategies. Teachers may also include pictures of groups or arrays while discussing these expressions with students. </a:t>
            </a:r>
            <a:endParaRPr lang="en-US" dirty="0" smtClean="0"/>
          </a:p>
          <a:p>
            <a:r>
              <a:rPr lang="en-US" dirty="0" smtClean="0"/>
              <a:t>Expressions</a:t>
            </a:r>
            <a:r>
              <a:rPr lang="en-US" baseline="0" dirty="0" smtClean="0"/>
              <a:t> are animated to come in one at a time. </a:t>
            </a:r>
          </a:p>
          <a:p>
            <a:r>
              <a:rPr lang="en-US" baseline="0" dirty="0" smtClean="0"/>
              <a:t>Give students ample wait time to come up with multiple ways to think about strategies for each expression.</a:t>
            </a:r>
          </a:p>
          <a:p>
            <a:r>
              <a:rPr lang="en-US" baseline="0" dirty="0" smtClean="0"/>
              <a:t>After the 3</a:t>
            </a:r>
            <a:r>
              <a:rPr lang="en-US" baseline="30000" dirty="0" smtClean="0"/>
              <a:t>rd</a:t>
            </a:r>
            <a:r>
              <a:rPr lang="en-US" baseline="0" dirty="0" smtClean="0"/>
              <a:t> expression is discussed have a conversation about how the expressions relate</a:t>
            </a:r>
          </a:p>
          <a:p>
            <a:endParaRPr lang="en-US" dirty="0"/>
          </a:p>
        </p:txBody>
      </p:sp>
    </p:spTree>
    <p:extLst>
      <p:ext uri="{BB962C8B-B14F-4D97-AF65-F5344CB8AC3E}">
        <p14:creationId xmlns:p14="http://schemas.microsoft.com/office/powerpoint/2010/main" val="87722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28650" y="273844"/>
            <a:ext cx="7886700" cy="994172"/>
          </a:xfrm>
          <a:prstGeom prst="rect">
            <a:avLst/>
          </a:prstGeom>
          <a:solidFill>
            <a:srgbClr val="00B050"/>
          </a:solidFill>
          <a:ln w="9525" cap="flat" cmpd="sng">
            <a:solidFill>
              <a:schemeClr val="dk1"/>
            </a:solidFill>
            <a:prstDash val="solid"/>
            <a:round/>
            <a:headEnd type="none" w="sm" len="sm"/>
            <a:tailEnd type="none" w="sm" len="sm"/>
          </a:ln>
        </p:spPr>
        <p:txBody>
          <a:bodyPr spcFirstLastPara="1" wrap="square" lIns="91425" tIns="91425" rIns="91425" bIns="91425" anchor="ctr" anchorCtr="0"/>
          <a:lstStyle>
            <a:lvl1pPr marR="0" lvl="0" algn="l" rtl="0">
              <a:lnSpc>
                <a:spcPct val="90000"/>
              </a:lnSpc>
              <a:spcBef>
                <a:spcPts val="0"/>
              </a:spcBef>
              <a:spcAft>
                <a:spcPts val="0"/>
              </a:spcAft>
              <a:buClr>
                <a:schemeClr val="lt1"/>
              </a:buClr>
              <a:buSzPts val="1400"/>
              <a:buFont typeface="Calibri"/>
              <a:buNone/>
              <a:defRPr sz="33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8" name="Google Shape;28;p3"/>
          <p:cNvSpPr txBox="1">
            <a:spLocks noGrp="1"/>
          </p:cNvSpPr>
          <p:nvPr>
            <p:ph type="body" idx="1"/>
          </p:nvPr>
        </p:nvSpPr>
        <p:spPr>
          <a:xfrm>
            <a:off x="628650" y="1369219"/>
            <a:ext cx="7886700" cy="3263504"/>
          </a:xfrm>
          <a:prstGeom prst="rect">
            <a:avLst/>
          </a:prstGeom>
          <a:noFill/>
          <a:ln>
            <a:noFill/>
          </a:ln>
        </p:spPr>
        <p:txBody>
          <a:bodyPr spcFirstLastPara="1" wrap="square" lIns="91425" tIns="91425" rIns="91425" bIns="91425" anchor="t" anchorCtr="0"/>
          <a:lstStyle>
            <a:lvl1pPr marL="342900" marR="0" lvl="0" indent="-342900" algn="l" rtl="0">
              <a:lnSpc>
                <a:spcPct val="90000"/>
              </a:lnSpc>
              <a:spcBef>
                <a:spcPts val="750"/>
              </a:spcBef>
              <a:spcAft>
                <a:spcPts val="0"/>
              </a:spcAft>
              <a:buClr>
                <a:schemeClr val="dk1"/>
              </a:buClr>
              <a:buSzPts val="3600"/>
              <a:buFont typeface="Arial"/>
              <a:buChar char="•"/>
              <a:defRPr sz="2700" b="0" i="0" u="none" strike="noStrike" cap="none">
                <a:solidFill>
                  <a:schemeClr val="dk1"/>
                </a:solidFill>
                <a:latin typeface="Calibri"/>
                <a:ea typeface="Calibri"/>
                <a:cs typeface="Calibri"/>
                <a:sym typeface="Calibri"/>
              </a:defRPr>
            </a:lvl1pPr>
            <a:lvl2pPr marL="685800" marR="0" lvl="1" indent="-323850" algn="l" rtl="0">
              <a:lnSpc>
                <a:spcPct val="90000"/>
              </a:lnSpc>
              <a:spcBef>
                <a:spcPts val="375"/>
              </a:spcBef>
              <a:spcAft>
                <a:spcPts val="0"/>
              </a:spcAft>
              <a:buClr>
                <a:schemeClr val="dk1"/>
              </a:buClr>
              <a:buSzPts val="3200"/>
              <a:buFont typeface="Arial"/>
              <a:buChar char="•"/>
              <a:defRPr sz="24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29" name="Google Shape;29;p3"/>
          <p:cNvPicPr preferRelativeResize="0"/>
          <p:nvPr/>
        </p:nvPicPr>
        <p:blipFill rotWithShape="1">
          <a:blip r:embed="rId2">
            <a:alphaModFix/>
          </a:blip>
          <a:srcRect/>
          <a:stretch/>
        </p:blipFill>
        <p:spPr>
          <a:xfrm>
            <a:off x="7720854" y="4193274"/>
            <a:ext cx="1137397" cy="878897"/>
          </a:xfrm>
          <a:prstGeom prst="rect">
            <a:avLst/>
          </a:prstGeom>
          <a:noFill/>
          <a:ln>
            <a:noFill/>
          </a:ln>
        </p:spPr>
      </p:pic>
    </p:spTree>
    <p:extLst>
      <p:ext uri="{BB962C8B-B14F-4D97-AF65-F5344CB8AC3E}">
        <p14:creationId xmlns:p14="http://schemas.microsoft.com/office/powerpoint/2010/main" val="216887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80675" y="1284189"/>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smtClean="0"/>
              <a:t>Number Talks</a:t>
            </a:r>
            <a:endParaRPr dirty="0"/>
          </a:p>
        </p:txBody>
      </p:sp>
      <p:sp>
        <p:nvSpPr>
          <p:cNvPr id="67" name="Google Shape;67;p13"/>
          <p:cNvSpPr txBox="1">
            <a:spLocks noGrp="1"/>
          </p:cNvSpPr>
          <p:nvPr>
            <p:ph type="subTitle" idx="1"/>
          </p:nvPr>
        </p:nvSpPr>
        <p:spPr>
          <a:xfrm>
            <a:off x="1363717" y="2212445"/>
            <a:ext cx="6448097" cy="2242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dirty="0" smtClean="0"/>
              <a:t>Third Grade: Cluster 2 </a:t>
            </a:r>
            <a:endParaRPr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10</a:t>
            </a:r>
            <a:endParaRPr lang="en-US" dirty="0"/>
          </a:p>
        </p:txBody>
      </p:sp>
      <p:sp>
        <p:nvSpPr>
          <p:cNvPr id="3" name="Text Placeholder 2"/>
          <p:cNvSpPr>
            <a:spLocks noGrp="1"/>
          </p:cNvSpPr>
          <p:nvPr>
            <p:ph type="body" idx="1"/>
          </p:nvPr>
        </p:nvSpPr>
        <p:spPr>
          <a:xfrm>
            <a:off x="2459865" y="1986455"/>
            <a:ext cx="4792272" cy="2688021"/>
          </a:xfrm>
        </p:spPr>
        <p:txBody>
          <a:bodyPr/>
          <a:lstStyle/>
          <a:p>
            <a:pPr marL="0" indent="0">
              <a:buNone/>
            </a:pPr>
            <a:r>
              <a:rPr lang="en-US" sz="4400" dirty="0" smtClean="0">
                <a:solidFill>
                  <a:schemeClr val="bg2">
                    <a:lumMod val="50000"/>
                  </a:schemeClr>
                </a:solidFill>
              </a:rPr>
              <a:t>5 x 10</a:t>
            </a:r>
          </a:p>
          <a:p>
            <a:pPr marL="0" indent="0">
              <a:buNone/>
            </a:pPr>
            <a:r>
              <a:rPr lang="en-US" sz="4400" dirty="0" smtClean="0">
                <a:solidFill>
                  <a:schemeClr val="bg2">
                    <a:lumMod val="50000"/>
                  </a:schemeClr>
                </a:solidFill>
              </a:rPr>
              <a:t>6 x 10</a:t>
            </a:r>
          </a:p>
          <a:p>
            <a:pPr marL="0" indent="0">
              <a:buNone/>
            </a:pPr>
            <a:r>
              <a:rPr lang="en-US" sz="4400" dirty="0" smtClean="0">
                <a:solidFill>
                  <a:schemeClr val="bg2">
                    <a:lumMod val="50000"/>
                  </a:schemeClr>
                </a:solidFill>
              </a:rPr>
              <a:t>7 x 10</a:t>
            </a:r>
          </a:p>
          <a:p>
            <a:pPr marL="0" indent="0">
              <a:buNone/>
            </a:pPr>
            <a:endParaRPr lang="en-US" sz="28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321136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6</a:t>
            </a:r>
            <a:endParaRPr lang="en-US" dirty="0"/>
          </a:p>
        </p:txBody>
      </p:sp>
      <p:sp>
        <p:nvSpPr>
          <p:cNvPr id="3" name="Text Placeholder 2"/>
          <p:cNvSpPr>
            <a:spLocks noGrp="1"/>
          </p:cNvSpPr>
          <p:nvPr>
            <p:ph type="body" idx="1"/>
          </p:nvPr>
        </p:nvSpPr>
        <p:spPr>
          <a:xfrm>
            <a:off x="2485623" y="1986455"/>
            <a:ext cx="4766514" cy="2688021"/>
          </a:xfrm>
        </p:spPr>
        <p:txBody>
          <a:bodyPr/>
          <a:lstStyle/>
          <a:p>
            <a:pPr marL="0" indent="0">
              <a:buNone/>
            </a:pPr>
            <a:r>
              <a:rPr lang="en-US" sz="4400" dirty="0" smtClean="0">
                <a:solidFill>
                  <a:schemeClr val="bg2">
                    <a:lumMod val="50000"/>
                  </a:schemeClr>
                </a:solidFill>
              </a:rPr>
              <a:t>3 x 2</a:t>
            </a:r>
          </a:p>
          <a:p>
            <a:pPr marL="0" indent="0">
              <a:buNone/>
            </a:pPr>
            <a:r>
              <a:rPr lang="en-US" sz="4400" dirty="0" smtClean="0">
                <a:solidFill>
                  <a:schemeClr val="bg2">
                    <a:lumMod val="50000"/>
                  </a:schemeClr>
                </a:solidFill>
              </a:rPr>
              <a:t>3 x 4</a:t>
            </a:r>
          </a:p>
          <a:p>
            <a:pPr marL="0" indent="0">
              <a:buNone/>
            </a:pPr>
            <a:r>
              <a:rPr lang="en-US" sz="4400" dirty="0" smtClean="0">
                <a:solidFill>
                  <a:schemeClr val="bg2">
                    <a:lumMod val="50000"/>
                  </a:schemeClr>
                </a:solidFill>
              </a:rPr>
              <a:t>3 x 8 </a:t>
            </a:r>
            <a:endParaRPr lang="en-US" sz="44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166443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1</a:t>
            </a:r>
            <a:endParaRPr lang="en-US" dirty="0"/>
          </a:p>
        </p:txBody>
      </p:sp>
      <p:sp>
        <p:nvSpPr>
          <p:cNvPr id="3" name="Text Placeholder 2"/>
          <p:cNvSpPr>
            <a:spLocks noGrp="1"/>
          </p:cNvSpPr>
          <p:nvPr>
            <p:ph type="body" idx="1"/>
          </p:nvPr>
        </p:nvSpPr>
        <p:spPr>
          <a:xfrm>
            <a:off x="2614411" y="1986455"/>
            <a:ext cx="4637726" cy="2688021"/>
          </a:xfrm>
        </p:spPr>
        <p:txBody>
          <a:bodyPr/>
          <a:lstStyle/>
          <a:p>
            <a:pPr marL="0" indent="0">
              <a:buNone/>
            </a:pPr>
            <a:r>
              <a:rPr lang="en-US" sz="4400" dirty="0" smtClean="0">
                <a:solidFill>
                  <a:schemeClr val="bg2">
                    <a:lumMod val="50000"/>
                  </a:schemeClr>
                </a:solidFill>
              </a:rPr>
              <a:t>4 + 4 + 4</a:t>
            </a:r>
          </a:p>
          <a:p>
            <a:pPr marL="0" indent="0">
              <a:buNone/>
            </a:pPr>
            <a:r>
              <a:rPr lang="en-US" sz="4400" dirty="0" smtClean="0">
                <a:solidFill>
                  <a:schemeClr val="bg2">
                    <a:lumMod val="50000"/>
                  </a:schemeClr>
                </a:solidFill>
              </a:rPr>
              <a:t>4 + 4 + 4 + 4 </a:t>
            </a:r>
          </a:p>
          <a:p>
            <a:pPr marL="0" indent="0">
              <a:buNone/>
            </a:pPr>
            <a:r>
              <a:rPr lang="en-US" sz="4400" dirty="0" smtClean="0">
                <a:solidFill>
                  <a:schemeClr val="bg2">
                    <a:lumMod val="50000"/>
                  </a:schemeClr>
                </a:solidFill>
              </a:rPr>
              <a:t>4 + 4 + 4 + 4 + 4</a:t>
            </a:r>
          </a:p>
        </p:txBody>
      </p:sp>
    </p:spTree>
    <p:extLst>
      <p:ext uri="{BB962C8B-B14F-4D97-AF65-F5344CB8AC3E}">
        <p14:creationId xmlns:p14="http://schemas.microsoft.com/office/powerpoint/2010/main" val="29108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a:t>
            </a:r>
            <a:r>
              <a:rPr lang="en-US" dirty="0"/>
              <a:t>2</a:t>
            </a:r>
          </a:p>
        </p:txBody>
      </p:sp>
      <p:sp>
        <p:nvSpPr>
          <p:cNvPr id="3" name="Text Placeholder 2"/>
          <p:cNvSpPr>
            <a:spLocks noGrp="1"/>
          </p:cNvSpPr>
          <p:nvPr>
            <p:ph type="body" idx="1"/>
          </p:nvPr>
        </p:nvSpPr>
        <p:spPr>
          <a:xfrm>
            <a:off x="2421228" y="1986455"/>
            <a:ext cx="4830909" cy="2688021"/>
          </a:xfrm>
        </p:spPr>
        <p:txBody>
          <a:bodyPr/>
          <a:lstStyle/>
          <a:p>
            <a:pPr marL="0" indent="0">
              <a:buNone/>
            </a:pPr>
            <a:r>
              <a:rPr lang="en-US" sz="4400" dirty="0" smtClean="0">
                <a:solidFill>
                  <a:schemeClr val="bg2">
                    <a:lumMod val="50000"/>
                  </a:schemeClr>
                </a:solidFill>
              </a:rPr>
              <a:t>8 + 8</a:t>
            </a:r>
            <a:r>
              <a:rPr lang="en-US" sz="4400" dirty="0">
                <a:solidFill>
                  <a:schemeClr val="bg2">
                    <a:lumMod val="50000"/>
                  </a:schemeClr>
                </a:solidFill>
              </a:rPr>
              <a:t> </a:t>
            </a:r>
            <a:r>
              <a:rPr lang="en-US" sz="4400" dirty="0" smtClean="0">
                <a:solidFill>
                  <a:schemeClr val="bg2">
                    <a:lumMod val="50000"/>
                  </a:schemeClr>
                </a:solidFill>
              </a:rPr>
              <a:t>+ 8</a:t>
            </a:r>
          </a:p>
          <a:p>
            <a:pPr marL="0" indent="0">
              <a:buNone/>
            </a:pPr>
            <a:r>
              <a:rPr lang="en-US" sz="4400" dirty="0" smtClean="0">
                <a:solidFill>
                  <a:schemeClr val="bg2">
                    <a:lumMod val="50000"/>
                  </a:schemeClr>
                </a:solidFill>
              </a:rPr>
              <a:t>8 + 8 + 8 + 8</a:t>
            </a:r>
          </a:p>
          <a:p>
            <a:pPr marL="0" indent="0">
              <a:buNone/>
            </a:pPr>
            <a:r>
              <a:rPr lang="en-US" sz="4400" dirty="0" smtClean="0">
                <a:solidFill>
                  <a:schemeClr val="bg2">
                    <a:lumMod val="50000"/>
                  </a:schemeClr>
                </a:solidFill>
              </a:rPr>
              <a:t>8 + 8 + 8 + 8 + 8 </a:t>
            </a:r>
          </a:p>
        </p:txBody>
      </p:sp>
    </p:spTree>
    <p:extLst>
      <p:ext uri="{BB962C8B-B14F-4D97-AF65-F5344CB8AC3E}">
        <p14:creationId xmlns:p14="http://schemas.microsoft.com/office/powerpoint/2010/main" val="383026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a:t>
            </a:r>
            <a:r>
              <a:rPr lang="en-US" dirty="0"/>
              <a:t>3</a:t>
            </a:r>
          </a:p>
        </p:txBody>
      </p:sp>
      <p:sp>
        <p:nvSpPr>
          <p:cNvPr id="3" name="Text Placeholder 2"/>
          <p:cNvSpPr>
            <a:spLocks noGrp="1"/>
          </p:cNvSpPr>
          <p:nvPr>
            <p:ph type="body" idx="1"/>
          </p:nvPr>
        </p:nvSpPr>
        <p:spPr>
          <a:xfrm>
            <a:off x="2575775" y="1986455"/>
            <a:ext cx="4676362" cy="2688021"/>
          </a:xfrm>
        </p:spPr>
        <p:txBody>
          <a:bodyPr/>
          <a:lstStyle/>
          <a:p>
            <a:pPr marL="0" indent="0">
              <a:buNone/>
            </a:pPr>
            <a:r>
              <a:rPr lang="en-US" sz="4400" dirty="0" smtClean="0">
                <a:solidFill>
                  <a:schemeClr val="bg2">
                    <a:lumMod val="50000"/>
                  </a:schemeClr>
                </a:solidFill>
              </a:rPr>
              <a:t>6 + 6</a:t>
            </a:r>
          </a:p>
          <a:p>
            <a:pPr marL="0" indent="0">
              <a:buNone/>
            </a:pPr>
            <a:r>
              <a:rPr lang="en-US" sz="4400" dirty="0" smtClean="0">
                <a:solidFill>
                  <a:schemeClr val="bg2">
                    <a:lumMod val="50000"/>
                  </a:schemeClr>
                </a:solidFill>
              </a:rPr>
              <a:t>6 + 6 + 6 + 6</a:t>
            </a:r>
          </a:p>
          <a:p>
            <a:pPr marL="0" indent="0">
              <a:buNone/>
            </a:pPr>
            <a:r>
              <a:rPr lang="en-US" sz="4400" dirty="0" smtClean="0">
                <a:solidFill>
                  <a:schemeClr val="bg2">
                    <a:lumMod val="50000"/>
                  </a:schemeClr>
                </a:solidFill>
              </a:rPr>
              <a:t>6 + 6 + 6 + 6 + 6 + 6 </a:t>
            </a:r>
          </a:p>
        </p:txBody>
      </p:sp>
    </p:spTree>
    <p:extLst>
      <p:ext uri="{BB962C8B-B14F-4D97-AF65-F5344CB8AC3E}">
        <p14:creationId xmlns:p14="http://schemas.microsoft.com/office/powerpoint/2010/main" val="55883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a:t>
            </a:r>
            <a:r>
              <a:rPr lang="en-US" dirty="0"/>
              <a:t>4</a:t>
            </a:r>
          </a:p>
        </p:txBody>
      </p:sp>
      <p:sp>
        <p:nvSpPr>
          <p:cNvPr id="3" name="Text Placeholder 2"/>
          <p:cNvSpPr>
            <a:spLocks noGrp="1"/>
          </p:cNvSpPr>
          <p:nvPr>
            <p:ph type="body" idx="1"/>
          </p:nvPr>
        </p:nvSpPr>
        <p:spPr>
          <a:xfrm>
            <a:off x="407932" y="1986455"/>
            <a:ext cx="8298186" cy="2688021"/>
          </a:xfrm>
        </p:spPr>
        <p:txBody>
          <a:bodyPr/>
          <a:lstStyle/>
          <a:p>
            <a:pPr marL="0" indent="0">
              <a:buNone/>
            </a:pPr>
            <a:r>
              <a:rPr lang="en-US" sz="4400" dirty="0" smtClean="0">
                <a:solidFill>
                  <a:schemeClr val="bg2">
                    <a:lumMod val="50000"/>
                  </a:schemeClr>
                </a:solidFill>
              </a:rPr>
              <a:t>5 + 5 + 5 + 5 + 5</a:t>
            </a:r>
          </a:p>
          <a:p>
            <a:pPr marL="0" indent="0">
              <a:buNone/>
            </a:pPr>
            <a:r>
              <a:rPr lang="en-US" sz="4400" dirty="0" smtClean="0">
                <a:solidFill>
                  <a:schemeClr val="bg2">
                    <a:lumMod val="50000"/>
                  </a:schemeClr>
                </a:solidFill>
              </a:rPr>
              <a:t>5 + 5 + 5 + 5 + 5 + 5 + 5</a:t>
            </a:r>
          </a:p>
          <a:p>
            <a:pPr marL="0" indent="0">
              <a:buNone/>
            </a:pPr>
            <a:r>
              <a:rPr lang="en-US" sz="4400" dirty="0" smtClean="0">
                <a:solidFill>
                  <a:schemeClr val="bg2">
                    <a:lumMod val="50000"/>
                  </a:schemeClr>
                </a:solidFill>
              </a:rPr>
              <a:t>5 + 5 + 5 + 5 + 5 + 5 + 5 + 5 + 5</a:t>
            </a:r>
            <a:endParaRPr lang="en-US" sz="44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357624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5</a:t>
            </a:r>
            <a:endParaRPr lang="en-US" dirty="0"/>
          </a:p>
        </p:txBody>
      </p:sp>
      <p:sp>
        <p:nvSpPr>
          <p:cNvPr id="3" name="Text Placeholder 2"/>
          <p:cNvSpPr>
            <a:spLocks noGrp="1"/>
          </p:cNvSpPr>
          <p:nvPr>
            <p:ph type="body" idx="1"/>
          </p:nvPr>
        </p:nvSpPr>
        <p:spPr>
          <a:xfrm>
            <a:off x="283336" y="1986455"/>
            <a:ext cx="8641724" cy="2688021"/>
          </a:xfrm>
        </p:spPr>
        <p:txBody>
          <a:bodyPr/>
          <a:lstStyle/>
          <a:p>
            <a:pPr marL="0" indent="0">
              <a:buNone/>
            </a:pPr>
            <a:r>
              <a:rPr lang="en-US" sz="4000" dirty="0" smtClean="0">
                <a:solidFill>
                  <a:schemeClr val="bg2">
                    <a:lumMod val="50000"/>
                  </a:schemeClr>
                </a:solidFill>
              </a:rPr>
              <a:t>10 + 10 + 10 </a:t>
            </a:r>
          </a:p>
          <a:p>
            <a:pPr marL="0" indent="0">
              <a:buNone/>
            </a:pPr>
            <a:r>
              <a:rPr lang="en-US" sz="4000" dirty="0" smtClean="0">
                <a:solidFill>
                  <a:schemeClr val="bg2">
                    <a:lumMod val="50000"/>
                  </a:schemeClr>
                </a:solidFill>
              </a:rPr>
              <a:t>10 + 10 + 10 +10 + 10 + 10</a:t>
            </a:r>
          </a:p>
          <a:p>
            <a:pPr marL="0" indent="0">
              <a:buNone/>
            </a:pPr>
            <a:r>
              <a:rPr lang="en-US" sz="4000" dirty="0">
                <a:solidFill>
                  <a:schemeClr val="bg2">
                    <a:lumMod val="50000"/>
                  </a:schemeClr>
                </a:solidFill>
              </a:rPr>
              <a:t>10 + 10 + 10 +10 + 10 </a:t>
            </a:r>
            <a:r>
              <a:rPr lang="en-US" sz="4000" dirty="0" smtClean="0">
                <a:solidFill>
                  <a:schemeClr val="bg2">
                    <a:lumMod val="50000"/>
                  </a:schemeClr>
                </a:solidFill>
              </a:rPr>
              <a:t>+ 10 + 10 + 10 + 10</a:t>
            </a:r>
            <a:endParaRPr lang="en-US" sz="40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130924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a:t>
            </a:r>
            <a:r>
              <a:rPr lang="en-US" dirty="0"/>
              <a:t>7</a:t>
            </a:r>
          </a:p>
        </p:txBody>
      </p:sp>
      <p:sp>
        <p:nvSpPr>
          <p:cNvPr id="3" name="Text Placeholder 2"/>
          <p:cNvSpPr>
            <a:spLocks noGrp="1"/>
          </p:cNvSpPr>
          <p:nvPr>
            <p:ph type="body" idx="1"/>
          </p:nvPr>
        </p:nvSpPr>
        <p:spPr>
          <a:xfrm>
            <a:off x="2511380" y="1986455"/>
            <a:ext cx="4740757" cy="2688021"/>
          </a:xfrm>
        </p:spPr>
        <p:txBody>
          <a:bodyPr/>
          <a:lstStyle/>
          <a:p>
            <a:pPr marL="0" indent="0">
              <a:buNone/>
            </a:pPr>
            <a:r>
              <a:rPr lang="en-US" sz="4400" dirty="0">
                <a:solidFill>
                  <a:schemeClr val="bg2">
                    <a:lumMod val="50000"/>
                  </a:schemeClr>
                </a:solidFill>
              </a:rPr>
              <a:t>2</a:t>
            </a:r>
            <a:r>
              <a:rPr lang="en-US" sz="4400" dirty="0" smtClean="0">
                <a:solidFill>
                  <a:schemeClr val="bg2">
                    <a:lumMod val="50000"/>
                  </a:schemeClr>
                </a:solidFill>
              </a:rPr>
              <a:t> x 3</a:t>
            </a:r>
          </a:p>
          <a:p>
            <a:pPr marL="0" indent="0">
              <a:buNone/>
            </a:pPr>
            <a:r>
              <a:rPr lang="en-US" sz="4400" dirty="0" smtClean="0">
                <a:solidFill>
                  <a:schemeClr val="bg2">
                    <a:lumMod val="50000"/>
                  </a:schemeClr>
                </a:solidFill>
              </a:rPr>
              <a:t>3 x 3</a:t>
            </a:r>
          </a:p>
          <a:p>
            <a:pPr marL="0" indent="0">
              <a:buNone/>
            </a:pPr>
            <a:r>
              <a:rPr lang="en-US" sz="4400" dirty="0" smtClean="0">
                <a:solidFill>
                  <a:schemeClr val="bg2">
                    <a:lumMod val="50000"/>
                  </a:schemeClr>
                </a:solidFill>
              </a:rPr>
              <a:t>4 x 3</a:t>
            </a:r>
            <a:endParaRPr lang="en-US" sz="44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115310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8</a:t>
            </a:r>
            <a:endParaRPr lang="en-US" dirty="0"/>
          </a:p>
        </p:txBody>
      </p:sp>
      <p:sp>
        <p:nvSpPr>
          <p:cNvPr id="3" name="Text Placeholder 2"/>
          <p:cNvSpPr>
            <a:spLocks noGrp="1"/>
          </p:cNvSpPr>
          <p:nvPr>
            <p:ph type="body" idx="1"/>
          </p:nvPr>
        </p:nvSpPr>
        <p:spPr>
          <a:xfrm>
            <a:off x="2421228" y="1986455"/>
            <a:ext cx="4830909" cy="2688021"/>
          </a:xfrm>
        </p:spPr>
        <p:txBody>
          <a:bodyPr/>
          <a:lstStyle/>
          <a:p>
            <a:pPr marL="0" indent="0">
              <a:buNone/>
            </a:pPr>
            <a:r>
              <a:rPr lang="en-US" sz="4400" dirty="0" smtClean="0">
                <a:solidFill>
                  <a:schemeClr val="bg2">
                    <a:lumMod val="50000"/>
                  </a:schemeClr>
                </a:solidFill>
              </a:rPr>
              <a:t>5 x 3</a:t>
            </a:r>
          </a:p>
          <a:p>
            <a:pPr marL="0" indent="0">
              <a:buNone/>
            </a:pPr>
            <a:r>
              <a:rPr lang="en-US" sz="4400" dirty="0">
                <a:solidFill>
                  <a:schemeClr val="bg2">
                    <a:lumMod val="50000"/>
                  </a:schemeClr>
                </a:solidFill>
              </a:rPr>
              <a:t>5</a:t>
            </a:r>
            <a:r>
              <a:rPr lang="en-US" sz="4400" dirty="0" smtClean="0">
                <a:solidFill>
                  <a:schemeClr val="bg2">
                    <a:lumMod val="50000"/>
                  </a:schemeClr>
                </a:solidFill>
              </a:rPr>
              <a:t> x 5</a:t>
            </a:r>
          </a:p>
          <a:p>
            <a:pPr marL="0" indent="0">
              <a:buNone/>
            </a:pPr>
            <a:r>
              <a:rPr lang="en-US" sz="4400" dirty="0">
                <a:solidFill>
                  <a:schemeClr val="bg2">
                    <a:lumMod val="50000"/>
                  </a:schemeClr>
                </a:solidFill>
              </a:rPr>
              <a:t>5</a:t>
            </a:r>
            <a:r>
              <a:rPr lang="en-US" sz="4400" dirty="0" smtClean="0">
                <a:solidFill>
                  <a:schemeClr val="bg2">
                    <a:lumMod val="50000"/>
                  </a:schemeClr>
                </a:solidFill>
              </a:rPr>
              <a:t> x 7 </a:t>
            </a:r>
          </a:p>
          <a:p>
            <a:pPr marL="0" indent="0">
              <a:buNone/>
            </a:pPr>
            <a:endParaRPr lang="en-US" sz="28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110141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7963557" cy="1200232"/>
          </a:xfrm>
        </p:spPr>
        <p:txBody>
          <a:bodyPr/>
          <a:lstStyle/>
          <a:p>
            <a:r>
              <a:rPr lang="en-US" dirty="0" smtClean="0"/>
              <a:t>Pencils down…time for a number talk- </a:t>
            </a:r>
            <a:br>
              <a:rPr lang="en-US" dirty="0" smtClean="0"/>
            </a:br>
            <a:r>
              <a:rPr lang="en-US" dirty="0" smtClean="0"/>
              <a:t>Number Talk 9</a:t>
            </a:r>
            <a:endParaRPr lang="en-US" dirty="0"/>
          </a:p>
        </p:txBody>
      </p:sp>
      <p:sp>
        <p:nvSpPr>
          <p:cNvPr id="3" name="Text Placeholder 2"/>
          <p:cNvSpPr>
            <a:spLocks noGrp="1"/>
          </p:cNvSpPr>
          <p:nvPr>
            <p:ph type="body" idx="1"/>
          </p:nvPr>
        </p:nvSpPr>
        <p:spPr>
          <a:xfrm>
            <a:off x="2537138" y="1986455"/>
            <a:ext cx="4714999" cy="2688021"/>
          </a:xfrm>
        </p:spPr>
        <p:txBody>
          <a:bodyPr/>
          <a:lstStyle/>
          <a:p>
            <a:pPr marL="0" indent="0">
              <a:buNone/>
            </a:pPr>
            <a:r>
              <a:rPr lang="en-US" sz="4400" dirty="0">
                <a:solidFill>
                  <a:schemeClr val="bg2">
                    <a:lumMod val="50000"/>
                  </a:schemeClr>
                </a:solidFill>
              </a:rPr>
              <a:t>2</a:t>
            </a:r>
            <a:r>
              <a:rPr lang="en-US" sz="4400" dirty="0" smtClean="0">
                <a:solidFill>
                  <a:schemeClr val="bg2">
                    <a:lumMod val="50000"/>
                  </a:schemeClr>
                </a:solidFill>
              </a:rPr>
              <a:t> x 4 </a:t>
            </a:r>
          </a:p>
          <a:p>
            <a:pPr marL="0" indent="0">
              <a:buNone/>
            </a:pPr>
            <a:r>
              <a:rPr lang="en-US" sz="4400" dirty="0">
                <a:solidFill>
                  <a:schemeClr val="bg2">
                    <a:lumMod val="50000"/>
                  </a:schemeClr>
                </a:solidFill>
              </a:rPr>
              <a:t>2</a:t>
            </a:r>
            <a:r>
              <a:rPr lang="en-US" sz="4400" dirty="0" smtClean="0">
                <a:solidFill>
                  <a:schemeClr val="bg2">
                    <a:lumMod val="50000"/>
                  </a:schemeClr>
                </a:solidFill>
              </a:rPr>
              <a:t> x 5</a:t>
            </a:r>
          </a:p>
          <a:p>
            <a:pPr marL="0" indent="0">
              <a:buNone/>
            </a:pPr>
            <a:r>
              <a:rPr lang="en-US" sz="4400" dirty="0">
                <a:solidFill>
                  <a:schemeClr val="bg2">
                    <a:lumMod val="50000"/>
                  </a:schemeClr>
                </a:solidFill>
              </a:rPr>
              <a:t>2</a:t>
            </a:r>
            <a:r>
              <a:rPr lang="en-US" sz="4400" dirty="0" smtClean="0">
                <a:solidFill>
                  <a:schemeClr val="bg2">
                    <a:lumMod val="50000"/>
                  </a:schemeClr>
                </a:solidFill>
              </a:rPr>
              <a:t> x 7</a:t>
            </a:r>
          </a:p>
          <a:p>
            <a:pPr marL="0" indent="0">
              <a:buNone/>
            </a:pPr>
            <a:endParaRPr lang="en-US" sz="2800" dirty="0">
              <a:solidFill>
                <a:schemeClr val="bg2">
                  <a:lumMod val="50000"/>
                </a:schemeClr>
              </a:solidFill>
            </a:endParaRPr>
          </a:p>
          <a:p>
            <a:pPr marL="0" indent="0">
              <a:buNone/>
            </a:pPr>
            <a:endParaRPr lang="en-US" sz="2800" dirty="0" smtClean="0">
              <a:solidFill>
                <a:schemeClr val="bg2">
                  <a:lumMod val="50000"/>
                </a:schemeClr>
              </a:solidFill>
            </a:endParaRPr>
          </a:p>
        </p:txBody>
      </p:sp>
    </p:spTree>
    <p:extLst>
      <p:ext uri="{BB962C8B-B14F-4D97-AF65-F5344CB8AC3E}">
        <p14:creationId xmlns:p14="http://schemas.microsoft.com/office/powerpoint/2010/main" val="402469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860</Words>
  <Application>Microsoft Office PowerPoint</Application>
  <PresentationFormat>On-screen Show (16:9)</PresentationFormat>
  <Paragraphs>77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Open Sans</vt:lpstr>
      <vt:lpstr>PT Sans Narrow</vt:lpstr>
      <vt:lpstr>Calibri</vt:lpstr>
      <vt:lpstr>Tropic</vt:lpstr>
      <vt:lpstr>Number Talks</vt:lpstr>
      <vt:lpstr>Pencils down…time for a number talk-  Number Talk 1</vt:lpstr>
      <vt:lpstr>Pencils down…time for a number talk-  Number Talk 2</vt:lpstr>
      <vt:lpstr>Pencils down…time for a number talk-  Number Talk 3</vt:lpstr>
      <vt:lpstr>Pencils down…time for a number talk-  Number Talk 4</vt:lpstr>
      <vt:lpstr>Pencils down…time for a number talk-  Number Talk 5</vt:lpstr>
      <vt:lpstr>Pencils down…time for a number talk-  Number Talk 7</vt:lpstr>
      <vt:lpstr>Pencils down…time for a number talk-  Number Talk 8</vt:lpstr>
      <vt:lpstr>Pencils down…time for a number talk-  Number Talk 9</vt:lpstr>
      <vt:lpstr>Pencils down…time for a number talk-  Number Talk 10</vt:lpstr>
      <vt:lpstr>Pencils down…time for a number talk-  Number Talk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Routines</dc:title>
  <dc:creator>Polly, Drew</dc:creator>
  <cp:lastModifiedBy>Leanne Daughtry</cp:lastModifiedBy>
  <cp:revision>18</cp:revision>
  <dcterms:modified xsi:type="dcterms:W3CDTF">2018-07-26T20:53:47Z</dcterms:modified>
</cp:coreProperties>
</file>