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5E6A1-EF3C-420E-8E3F-48B0BD88C3A0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6DEF-CC0E-4C0E-B789-DE1E2582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is keeping track of the data?  How are students keeping track of the data?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difficulties or challenges are students having as they collect data?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data collection methods work well?  What data collection methods did not work well?  Why did they work or not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E6DEF-CC0E-4C0E-B789-DE1E25822F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0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9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0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4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9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0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2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844E-7F0F-4211-B8C1-A6095E78C70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DA02B-C2CB-4976-811E-F4050F3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US" sz="7300" dirty="0" smtClean="0">
                <a:latin typeface="Comic Sans MS" panose="030F0702030302020204" pitchFamily="66" charset="0"/>
              </a:rPr>
              <a:t>Favorite Activities</a:t>
            </a:r>
            <a:br>
              <a:rPr lang="en-US" sz="7300" dirty="0" smtClean="0">
                <a:latin typeface="Comic Sans MS" panose="030F0702030302020204" pitchFamily="66" charset="0"/>
              </a:rPr>
            </a:br>
            <a:r>
              <a:rPr lang="en-US" b="1" dirty="0" smtClean="0"/>
              <a:t>NC.4.MD.4 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s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2591">
            <a:off x="1507818" y="2117119"/>
            <a:ext cx="2206625" cy="296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board games for k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board games for kid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712" y="3200400"/>
            <a:ext cx="284846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62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520065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1650" y="533400"/>
            <a:ext cx="34099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What do you notice? 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Turn </a:t>
            </a:r>
            <a:r>
              <a:rPr lang="en-US" sz="2800" dirty="0" smtClean="0">
                <a:latin typeface="Comic Sans MS" panose="030F0702030302020204" pitchFamily="66" charset="0"/>
              </a:rPr>
              <a:t>and talk with a partner.</a:t>
            </a:r>
          </a:p>
          <a:p>
            <a:pPr algn="ctr"/>
            <a:endParaRPr lang="en-US" sz="2800" dirty="0">
              <a:latin typeface="Comic Sans MS" panose="030F0702030302020204" pitchFamily="66" charset="0"/>
            </a:endParaRPr>
          </a:p>
          <a:p>
            <a:pPr algn="ctr"/>
            <a:endParaRPr lang="en-US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What do you think the question might have been that was asked of the class?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4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" r="6860"/>
          <a:stretch/>
        </p:blipFill>
        <p:spPr bwMode="auto">
          <a:xfrm>
            <a:off x="360218" y="228600"/>
            <a:ext cx="550025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3600" y="375821"/>
            <a:ext cx="304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latin typeface="Comic Sans MS" pitchFamily="66" charset="0"/>
              </a:rPr>
              <a:t>Which drink was the most liked</a:t>
            </a:r>
            <a:r>
              <a:rPr lang="en-US" sz="2400" dirty="0" smtClean="0">
                <a:latin typeface="Comic Sans MS" pitchFamily="66" charset="0"/>
              </a:rPr>
              <a:t>?</a:t>
            </a:r>
          </a:p>
          <a:p>
            <a:pPr lvl="0" algn="ctr"/>
            <a:endParaRPr lang="en-US" sz="2400" dirty="0">
              <a:latin typeface="Comic Sans MS" pitchFamily="66" charset="0"/>
            </a:endParaRPr>
          </a:p>
          <a:p>
            <a:pPr lvl="0" algn="ctr"/>
            <a:r>
              <a:rPr lang="en-US" sz="2400" dirty="0">
                <a:latin typeface="Comic Sans MS" pitchFamily="66" charset="0"/>
              </a:rPr>
              <a:t>Which drink was liked the least</a:t>
            </a:r>
            <a:r>
              <a:rPr lang="en-US" sz="2400" dirty="0" smtClean="0">
                <a:latin typeface="Comic Sans MS" pitchFamily="66" charset="0"/>
              </a:rPr>
              <a:t>?</a:t>
            </a:r>
          </a:p>
          <a:p>
            <a:pPr lvl="0" algn="ctr"/>
            <a:endParaRPr lang="en-US" sz="2400" dirty="0">
              <a:latin typeface="Comic Sans MS" pitchFamily="66" charset="0"/>
            </a:endParaRPr>
          </a:p>
          <a:p>
            <a:pPr lvl="0" algn="ctr"/>
            <a:r>
              <a:rPr lang="en-US" sz="2400" dirty="0">
                <a:latin typeface="Comic Sans MS" pitchFamily="66" charset="0"/>
              </a:rPr>
              <a:t>Can you estimate how many people voted? </a:t>
            </a:r>
          </a:p>
          <a:p>
            <a:pPr lvl="0" algn="ctr"/>
            <a:endParaRPr lang="en-US" sz="2400" dirty="0" smtClean="0">
              <a:latin typeface="Comic Sans MS" pitchFamily="66" charset="0"/>
            </a:endParaRPr>
          </a:p>
          <a:p>
            <a:pPr lvl="0" algn="ctr"/>
            <a:r>
              <a:rPr lang="en-US" sz="2400" dirty="0" smtClean="0">
                <a:latin typeface="Comic Sans MS" pitchFamily="66" charset="0"/>
              </a:rPr>
              <a:t>It </a:t>
            </a:r>
            <a:r>
              <a:rPr lang="en-US" sz="2400" dirty="0">
                <a:latin typeface="Comic Sans MS" pitchFamily="66" charset="0"/>
              </a:rPr>
              <a:t>looks like more than twice as many people prefer iced tea than </a:t>
            </a:r>
            <a:r>
              <a:rPr lang="en-US" sz="2400" dirty="0" err="1" smtClean="0">
                <a:latin typeface="Comic Sans MS" pitchFamily="66" charset="0"/>
              </a:rPr>
              <a:t>Coca-cola</a:t>
            </a:r>
            <a:r>
              <a:rPr lang="en-US" sz="2400" dirty="0" smtClean="0">
                <a:latin typeface="Comic Sans MS" pitchFamily="66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Is that true? How can we find out?</a:t>
            </a:r>
          </a:p>
        </p:txBody>
      </p:sp>
    </p:spTree>
    <p:extLst>
      <p:ext uri="{BB962C8B-B14F-4D97-AF65-F5344CB8AC3E}">
        <p14:creationId xmlns:p14="http://schemas.microsoft.com/office/powerpoint/2010/main" val="233628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09600"/>
            <a:ext cx="85740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Create two more questions about the </a:t>
            </a:r>
            <a:r>
              <a:rPr lang="en-US" sz="2800" dirty="0" smtClean="0">
                <a:latin typeface="Comic Sans MS" panose="030F0702030302020204" pitchFamily="66" charset="0"/>
              </a:rPr>
              <a:t>data.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6" y="1240542"/>
            <a:ext cx="8042031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67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effectLst/>
                <a:latin typeface="Comic Sans MS" panose="030F0702030302020204" pitchFamily="66" charset="0"/>
              </a:rPr>
              <a:t>Today you  will work with a partner to pose a question and collect data to answer the question.  This way we can learn more about our new classmates.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200400" cy="2915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65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Turning our Data into a Bar Graph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66800" y="2209800"/>
            <a:ext cx="7239000" cy="3886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may use markers, colored pencils, rulers, blank paper and graph paper to help you display your data in a bar graph. </a:t>
            </a: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9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905000" y="152400"/>
            <a:ext cx="5105400" cy="1524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Discussion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120927" y="1689080"/>
            <a:ext cx="890218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spc="1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What was something interesting you</a:t>
            </a:r>
          </a:p>
          <a:p>
            <a:pPr algn="ctr"/>
            <a:r>
              <a:rPr lang="en-US" sz="3600" b="1" spc="1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learned today about your classmates?</a:t>
            </a:r>
          </a:p>
          <a:p>
            <a:pPr algn="ctr"/>
            <a:endParaRPr lang="en-US" sz="3600" b="1" cap="none" spc="1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600" b="1" spc="1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What does your data tell about the class?</a:t>
            </a:r>
          </a:p>
          <a:p>
            <a:pPr algn="ctr"/>
            <a:endParaRPr lang="en-US" sz="3600" b="1" cap="none" spc="1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600" b="1" spc="1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How did you keep track of your data? </a:t>
            </a:r>
            <a:endParaRPr lang="en-US" sz="3600" b="1" cap="none" spc="1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72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232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Favorite Activities NC.4.MD.4  </vt:lpstr>
      <vt:lpstr>PowerPoint Presentation</vt:lpstr>
      <vt:lpstr>PowerPoint Presentation</vt:lpstr>
      <vt:lpstr>PowerPoint Presentation</vt:lpstr>
      <vt:lpstr>PowerPoint Presentation</vt:lpstr>
      <vt:lpstr>Turning our Data into a Bar Graph</vt:lpstr>
      <vt:lpstr>PowerPoint Presentation</vt:lpstr>
    </vt:vector>
  </TitlesOfParts>
  <Company>RCS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Favorite Activities NC.4.MD.4</dc:title>
  <dc:creator>Foster, Anna</dc:creator>
  <cp:lastModifiedBy>Floyd, Ana</cp:lastModifiedBy>
  <cp:revision>8</cp:revision>
  <dcterms:created xsi:type="dcterms:W3CDTF">2018-07-17T13:00:00Z</dcterms:created>
  <dcterms:modified xsi:type="dcterms:W3CDTF">2018-07-25T17:43:20Z</dcterms:modified>
</cp:coreProperties>
</file>