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4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6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5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CC16-B525-4429-865A-60E1D7FABDF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ACD0-FF2E-494A-9A32-A7BFE5EB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3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How Large of a Tower? 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86200"/>
            <a:ext cx="54864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NC.4.MD.4 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create a line                  plot to represent data. 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9000" y="3453618"/>
            <a:ext cx="50292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2124075" cy="241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64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/>
          <a:lstStyle/>
          <a:p>
            <a:r>
              <a:rPr lang="en-US" dirty="0" smtClean="0"/>
              <a:t>One Legged Jumping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1"/>
          <a:stretch/>
        </p:blipFill>
        <p:spPr bwMode="auto">
          <a:xfrm>
            <a:off x="152400" y="1371600"/>
            <a:ext cx="6734450" cy="465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1219200"/>
            <a:ext cx="243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What type of data </a:t>
            </a:r>
            <a:r>
              <a:rPr lang="en-US" sz="2400" dirty="0" smtClean="0">
                <a:latin typeface="Comic Sans MS" panose="030F0702030302020204" pitchFamily="66" charset="0"/>
              </a:rPr>
              <a:t>is displayed on this graph?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Why do you think line plot </a:t>
            </a:r>
            <a:r>
              <a:rPr lang="en-US" sz="2400" dirty="0" smtClean="0">
                <a:latin typeface="Comic Sans MS" panose="030F0702030302020204" pitchFamily="66" charset="0"/>
              </a:rPr>
              <a:t>was used to display this data?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How many children jumped?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6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/>
          <a:lstStyle/>
          <a:p>
            <a:r>
              <a:rPr lang="en-US" dirty="0" smtClean="0"/>
              <a:t>One Legged Jumping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1"/>
          <a:stretch/>
        </p:blipFill>
        <p:spPr bwMode="auto">
          <a:xfrm>
            <a:off x="228601" y="1371600"/>
            <a:ext cx="65532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1800" y="1981200"/>
            <a:ext cx="2285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With a partner, create </a:t>
            </a:r>
            <a:r>
              <a:rPr lang="en-US" sz="2400" dirty="0" smtClean="0">
                <a:latin typeface="Comic Sans MS" panose="030F0702030302020204" pitchFamily="66" charset="0"/>
              </a:rPr>
              <a:t>two questions </a:t>
            </a:r>
            <a:r>
              <a:rPr lang="en-US" sz="2400" dirty="0" smtClean="0">
                <a:latin typeface="Comic Sans MS" panose="030F0702030302020204" pitchFamily="66" charset="0"/>
              </a:rPr>
              <a:t>based </a:t>
            </a:r>
            <a:r>
              <a:rPr lang="en-US" sz="2400" dirty="0" smtClean="0">
                <a:latin typeface="Comic Sans MS" panose="030F0702030302020204" pitchFamily="66" charset="0"/>
              </a:rPr>
              <a:t>on the line plot. 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0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3581399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3600" dirty="0" smtClean="0">
                <a:latin typeface="Comic Sans MS" panose="030F0702030302020204" pitchFamily="66" charset="0"/>
              </a:rPr>
              <a:t>Mathematicians </a:t>
            </a:r>
            <a:r>
              <a:rPr lang="en-US" sz="3600" dirty="0">
                <a:latin typeface="Comic Sans MS" panose="030F0702030302020204" pitchFamily="66" charset="0"/>
              </a:rPr>
              <a:t>need to </a:t>
            </a:r>
            <a:r>
              <a:rPr lang="en-US" sz="3600" dirty="0" smtClean="0">
                <a:latin typeface="Comic Sans MS" panose="030F0702030302020204" pitchFamily="66" charset="0"/>
              </a:rPr>
              <a:t>work </a:t>
            </a:r>
            <a:r>
              <a:rPr lang="en-US" sz="3600" dirty="0">
                <a:latin typeface="Comic Sans MS" panose="030F0702030302020204" pitchFamily="66" charset="0"/>
              </a:rPr>
              <a:t>with others in order to accomplish tasks and </a:t>
            </a:r>
            <a:r>
              <a:rPr lang="en-US" sz="3600" dirty="0" smtClean="0">
                <a:latin typeface="Comic Sans MS" panose="030F0702030302020204" pitchFamily="66" charset="0"/>
              </a:rPr>
              <a:t>projects! 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Today </a:t>
            </a:r>
            <a:r>
              <a:rPr lang="en-US" sz="3600" dirty="0" smtClean="0">
                <a:latin typeface="Comic Sans MS" panose="030F0702030302020204" pitchFamily="66" charset="0"/>
              </a:rPr>
              <a:t>you will work with a partner to create the tallest tower </a:t>
            </a:r>
            <a:r>
              <a:rPr lang="en-US" sz="3600" dirty="0" smtClean="0">
                <a:latin typeface="Comic Sans MS" panose="030F0702030302020204" pitchFamily="66" charset="0"/>
              </a:rPr>
              <a:t>with your materials.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pattern bloc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9029"/>
            <a:ext cx="2378597" cy="240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linking cub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36761"/>
            <a:ext cx="2787807" cy="231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1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8930" y="304800"/>
            <a:ext cx="4850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Frequency 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Table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57952"/>
              </p:ext>
            </p:extLst>
          </p:nvPr>
        </p:nvGraphicFramePr>
        <p:xfrm>
          <a:off x="1371600" y="1611317"/>
          <a:ext cx="6096000" cy="365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 of Blocks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 of Towers</a:t>
                      </a:r>
                      <a:endParaRPr lang="en-US" sz="24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228130"/>
            <a:ext cx="194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(record class data 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6954" y="5410200"/>
            <a:ext cx="69941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Collaborate 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with 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 partner to create </a:t>
            </a:r>
          </a:p>
          <a:p>
            <a:pPr algn="ctr"/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36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line </a:t>
            </a:r>
            <a:r>
              <a:rPr lang="en-US" sz="36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plot of the data.  </a:t>
            </a:r>
            <a:endParaRPr lang="en-US" sz="36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05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Large of a Tower? </vt:lpstr>
      <vt:lpstr>One Legged Jumping</vt:lpstr>
      <vt:lpstr>One Legged Jumping</vt:lpstr>
      <vt:lpstr>  Mathematicians need to work with others in order to accomplish tasks and projects!   Today you will work with a partner to create the tallest tower with your materials. </vt:lpstr>
      <vt:lpstr>     </vt:lpstr>
    </vt:vector>
  </TitlesOfParts>
  <Company>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Large of a Tower?</dc:title>
  <dc:creator>Foster, Anna</dc:creator>
  <cp:lastModifiedBy>Floyd, Ana</cp:lastModifiedBy>
  <cp:revision>6</cp:revision>
  <dcterms:created xsi:type="dcterms:W3CDTF">2018-07-17T14:15:10Z</dcterms:created>
  <dcterms:modified xsi:type="dcterms:W3CDTF">2018-07-25T18:01:44Z</dcterms:modified>
</cp:coreProperties>
</file>