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7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28EDBA-F69C-4128-9CCE-9FFC5A5C1D61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DA034-B9D2-485E-98A7-65692D258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8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During the sharing time, be purposeful in asking or highlighting certain aspects of the line plots that were created such as the title, labels, organization,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4DA034-B9D2-485E-98A7-65692D2583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37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E0F78A-0AA1-46E0-9779-7B6A9D577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C06F297-6BDF-478A-A092-409C361F51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EF75A1-DF61-491F-95BC-0589D56C5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2425-22ED-42FE-9BE0-472F45B9A1B1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D29CED-ED81-4134-B31B-71A8C32D8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CCB486-3504-4E46-A093-F235ABB7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D6A2-F4A3-451D-9A8C-97317A73A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8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7D03B4-BC50-4A4B-9C4C-C1349433F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652CA90-DCA9-4DA4-A271-4A5CA6937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B90720-7931-453E-A1B3-7A42E90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2425-22ED-42FE-9BE0-472F45B9A1B1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0D9693-5986-46CA-83EE-B6D7C5155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BB885E-5AC1-462D-B4B2-071509ADA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D6A2-F4A3-451D-9A8C-97317A73A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D1CC909-A7EA-4D4A-B555-DEC68E5165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41CAE94-F118-4FEF-9CAD-122C4E91C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DE1623-F48A-4EEB-A3C4-1F8A85392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2425-22ED-42FE-9BE0-472F45B9A1B1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B484EB-CFE6-4900-B287-B04142DC2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C967AA6-4E12-421D-BBB0-5031803CC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D6A2-F4A3-451D-9A8C-97317A73A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6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BC7463-677B-4B0C-A10D-03EA16EB5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535759-55E1-411C-9108-EDDEF00A2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177008-455D-4833-B41E-7823F5D98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2425-22ED-42FE-9BE0-472F45B9A1B1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F2E6B2-5464-493A-80DF-0A8D9C14A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78A376-E574-4B73-A207-250C649C6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D6A2-F4A3-451D-9A8C-97317A73A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89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5DEF14-7997-45DF-8847-786296C5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D843333-E9A1-4CBF-9195-8C3A840C4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0B138A-116B-4241-825B-B58DB736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2425-22ED-42FE-9BE0-472F45B9A1B1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4073BBF-5C04-43A2-926D-291DAEB33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901FFA-9724-4BB8-9F99-F20640E39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D6A2-F4A3-451D-9A8C-97317A73A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0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07089E-0508-4BAE-B0BE-895F5FC7D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430DC5-9F65-479F-850F-A3181CADE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3E706F2-4699-4CDE-9B25-D9FE2464C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8324013-95D0-4AD6-9194-1D855CBFB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2425-22ED-42FE-9BE0-472F45B9A1B1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92D6C62-2C59-4499-8792-3D8D2AF93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F5C4D6-7E89-4262-A7C7-FE2239FEE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D6A2-F4A3-451D-9A8C-97317A73A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2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853374-0588-4221-9281-BC0F4894B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C42D59C-945F-4E82-8D35-15091B388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E58F408-9C52-4C5C-906E-D6E75C177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52028FD-1F68-471A-A24D-3C8D5B524E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F6330C3-9DEF-4448-AC89-0B43296C67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A2C114D-10C6-4206-8EA6-9C336FD6A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2425-22ED-42FE-9BE0-472F45B9A1B1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CB7B4B9-3204-4C47-BE31-596E2ABA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A14D605-33C2-484D-8CDE-63AF8903D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D6A2-F4A3-451D-9A8C-97317A73A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1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115FB6-8486-4521-90AD-36AE7FD96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BC89DC1-8A3C-475D-9634-764FEF5AA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2425-22ED-42FE-9BE0-472F45B9A1B1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4211864-5F4B-46A7-BD4B-50088AF6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5C6738-8549-46BB-B369-708079C65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D6A2-F4A3-451D-9A8C-97317A73A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7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A9D960B-1538-47FA-ABF2-AA4B62580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2425-22ED-42FE-9BE0-472F45B9A1B1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BC428FF-AD46-4BD2-B268-BBD12DF8A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A214691-2DD6-4F46-A8B5-D01FD3462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D6A2-F4A3-451D-9A8C-97317A73A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6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9D0314-3823-4D0E-91B3-63023C01C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CBC5DD-DE79-4EC5-9454-0BDF77B5C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5CEC0B3-46F3-4DA8-B53A-26944DAD1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E7EC3A3-5662-4305-8255-28776DEC4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2425-22ED-42FE-9BE0-472F45B9A1B1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C2C0690-E5A8-4BB7-A68F-8D7281E41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B06FFA2-CD13-4489-921B-BB7F6BB46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D6A2-F4A3-451D-9A8C-97317A73A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9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6951D8-05EB-44A0-BDD7-E8FF2DCFA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2E70042-3E10-40A9-9FEC-58169F68A2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77BBB31-3C2C-4B5F-A1F3-03C2D20B3C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035121-E015-4E16-BF72-A9A22B2A9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D2425-22ED-42FE-9BE0-472F45B9A1B1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E39B3C4-276B-43C7-A550-47A0384E2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63D296-9C14-4428-83BB-912798659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5D6A2-F4A3-451D-9A8C-97317A73A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2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FEE0134-F826-4A05-B90D-77FE29E8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2C312D-7C16-4223-BF87-A5F72FB59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8E68DC-04B0-44DF-B661-96273BD1A5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D2425-22ED-42FE-9BE0-472F45B9A1B1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8287424-C1B9-4C15-9BFA-4691A75C11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B1D81A-9D8A-4DCC-BC31-57A7C218B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D6A2-F4A3-451D-9A8C-97317A73A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0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pbnRw8TAoU4&amp;disable_polymer=tru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leaping">
            <a:extLst>
              <a:ext uri="{FF2B5EF4-FFF2-40B4-BE49-F238E27FC236}">
                <a16:creationId xmlns:a16="http://schemas.microsoft.com/office/drawing/2014/main" xmlns="" id="{09A4F3AA-679D-44FB-944D-88DEF05CA7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Image result for leaping">
            <a:extLst>
              <a:ext uri="{FF2B5EF4-FFF2-40B4-BE49-F238E27FC236}">
                <a16:creationId xmlns:a16="http://schemas.microsoft.com/office/drawing/2014/main" xmlns="" id="{DEE4D43A-ADD6-4BC0-964E-B02681A03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119" y="2686049"/>
            <a:ext cx="9272587" cy="3831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5ECF12B-1A45-48EC-96D0-F5457041B6C0}"/>
              </a:ext>
            </a:extLst>
          </p:cNvPr>
          <p:cNvSpPr/>
          <p:nvPr/>
        </p:nvSpPr>
        <p:spPr>
          <a:xfrm>
            <a:off x="339617" y="166985"/>
            <a:ext cx="1161902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0" cap="none" spc="0" dirty="0">
                <a:ln w="0"/>
                <a:solidFill>
                  <a:sysClr val="windowText" lastClr="000000"/>
                </a:solidFill>
                <a:effectLst>
                  <a:reflection blurRad="6350" stA="53000" endA="300" endPos="35500" dir="5400000" sy="-90000" algn="bl" rotWithShape="0"/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Leaping Line Plots</a:t>
            </a:r>
            <a:endParaRPr lang="en-US" sz="9600" b="0" cap="none" spc="0" dirty="0">
              <a:ln w="0"/>
              <a:solidFill>
                <a:sysClr val="windowText" lastClr="00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4141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93C7B6-33F0-4D3E-B321-60294314D3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906" y="3276600"/>
            <a:ext cx="3529013" cy="55245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haroni" panose="020B0604020202020204" pitchFamily="2" charset="-79"/>
                <a:cs typeface="Aharoni" panose="020B0604020202020204" pitchFamily="2" charset="-79"/>
              </a:rPr>
              <a:t>Click on the image to watch a quick video. </a:t>
            </a:r>
          </a:p>
        </p:txBody>
      </p:sp>
      <p:sp>
        <p:nvSpPr>
          <p:cNvPr id="4" name="AutoShape 2" descr="Image result for leaping">
            <a:extLst>
              <a:ext uri="{FF2B5EF4-FFF2-40B4-BE49-F238E27FC236}">
                <a16:creationId xmlns:a16="http://schemas.microsoft.com/office/drawing/2014/main" xmlns="" id="{09A4F3AA-679D-44FB-944D-88DEF05CA7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Image result for long jump">
            <a:hlinkClick r:id="rId2"/>
            <a:extLst>
              <a:ext uri="{FF2B5EF4-FFF2-40B4-BE49-F238E27FC236}">
                <a16:creationId xmlns:a16="http://schemas.microsoft.com/office/drawing/2014/main" xmlns="" id="{18CE25F3-0481-4F54-B184-DBDB9F25E5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" y="450850"/>
            <a:ext cx="3996002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292F3D2-C22A-4B79-AEED-084438EDCAB2}"/>
              </a:ext>
            </a:extLst>
          </p:cNvPr>
          <p:cNvSpPr/>
          <p:nvPr/>
        </p:nvSpPr>
        <p:spPr>
          <a:xfrm>
            <a:off x="4014918" y="450850"/>
            <a:ext cx="758653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This is a video clip of a nine year old completing the long jump. </a:t>
            </a:r>
          </a:p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endParaRPr lang="en-US" sz="4000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Have any of you ever completed a long jump? </a:t>
            </a:r>
          </a:p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endParaRPr lang="en-US" sz="4000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Can someone describe the experience to the class?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043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leaping">
            <a:extLst>
              <a:ext uri="{FF2B5EF4-FFF2-40B4-BE49-F238E27FC236}">
                <a16:creationId xmlns:a16="http://schemas.microsoft.com/office/drawing/2014/main" xmlns="" id="{09A4F3AA-679D-44FB-944D-88DEF05CA7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F3795E2-2BAB-4C87-BC60-70F51DB97200}"/>
              </a:ext>
            </a:extLst>
          </p:cNvPr>
          <p:cNvSpPr txBox="1"/>
          <p:nvPr/>
        </p:nvSpPr>
        <p:spPr>
          <a:xfrm>
            <a:off x="1" y="0"/>
            <a:ext cx="403860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We are going to complete the long jump today in class. After you jump, you will record your name and distance in the chart.</a:t>
            </a:r>
          </a:p>
          <a:p>
            <a:pPr algn="ctr"/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endParaRPr lang="en-U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What can we learn from quickly looking at this data?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4160C28-BBEF-49A5-BB89-DF9946A10F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2" y="305639"/>
            <a:ext cx="7638405" cy="6326141"/>
          </a:xfrm>
          <a:prstGeom prst="rect">
            <a:avLst/>
          </a:prstGeom>
        </p:spPr>
      </p:pic>
      <p:pic>
        <p:nvPicPr>
          <p:cNvPr id="7170" name="Picture 2" descr="Image result for pencil clipart">
            <a:extLst>
              <a:ext uri="{FF2B5EF4-FFF2-40B4-BE49-F238E27FC236}">
                <a16:creationId xmlns:a16="http://schemas.microsoft.com/office/drawing/2014/main" xmlns="" id="{33BF73C2-28F5-4734-90FE-10B2D19C9B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4" y="3142554"/>
            <a:ext cx="2171699" cy="2114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277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leaping">
            <a:extLst>
              <a:ext uri="{FF2B5EF4-FFF2-40B4-BE49-F238E27FC236}">
                <a16:creationId xmlns:a16="http://schemas.microsoft.com/office/drawing/2014/main" xmlns="" id="{09A4F3AA-679D-44FB-944D-88DEF05CA7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7B51586-2A39-456A-B2C2-F40FE0EAFFC2}"/>
              </a:ext>
            </a:extLst>
          </p:cNvPr>
          <p:cNvSpPr txBox="1"/>
          <p:nvPr/>
        </p:nvSpPr>
        <p:spPr>
          <a:xfrm>
            <a:off x="85725" y="142875"/>
            <a:ext cx="117157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haroni" panose="02010803020104030203" pitchFamily="2" charset="-79"/>
                <a:cs typeface="Aharoni" panose="02010803020104030203" pitchFamily="2" charset="-79"/>
              </a:rPr>
              <a:t>With a partner, you will be using this data to create a line plot.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28A2EBB-1FC1-474C-96FA-849D367719FC}"/>
              </a:ext>
            </a:extLst>
          </p:cNvPr>
          <p:cNvSpPr/>
          <p:nvPr/>
        </p:nvSpPr>
        <p:spPr>
          <a:xfrm>
            <a:off x="2636044" y="1712535"/>
            <a:ext cx="613648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r>
              <a:rPr lang="en-US" sz="25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Once your line plot is complete, record four discoveries you can make by analyzing the data.  </a:t>
            </a:r>
          </a:p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endParaRPr lang="en-US" sz="2500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r>
              <a:rPr lang="en-US" sz="25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Your discoveries should use academic vocabulary such as (sum, difference, total, greatest, least, combined, etc.). </a:t>
            </a:r>
          </a:p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endParaRPr lang="en-US" sz="2500" dirty="0">
              <a:solidFill>
                <a:srgbClr val="000000"/>
              </a:solidFill>
              <a:latin typeface="Century Gothic" panose="020B0502020202020204" pitchFamily="34" charset="0"/>
              <a:ea typeface="Times New Roman" panose="02020603050405020304" pitchFamily="18" charset="0"/>
            </a:endParaRPr>
          </a:p>
          <a:p>
            <a:pPr marL="457200" marR="0" algn="ctr">
              <a:spcBef>
                <a:spcPts val="0"/>
              </a:spcBef>
              <a:spcAft>
                <a:spcPts val="0"/>
              </a:spcAft>
            </a:pPr>
            <a:r>
              <a:rPr lang="en-US" sz="25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 </a:t>
            </a:r>
          </a:p>
        </p:txBody>
      </p:sp>
      <p:pic>
        <p:nvPicPr>
          <p:cNvPr id="3074" name="Picture 2" descr="Image result for question mark clipart">
            <a:extLst>
              <a:ext uri="{FF2B5EF4-FFF2-40B4-BE49-F238E27FC236}">
                <a16:creationId xmlns:a16="http://schemas.microsoft.com/office/drawing/2014/main" xmlns="" id="{2F8A64D9-2769-48DD-9F1B-35C896353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1" y="2012572"/>
            <a:ext cx="2647950" cy="176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question mark clipart">
            <a:extLst>
              <a:ext uri="{FF2B5EF4-FFF2-40B4-BE49-F238E27FC236}">
                <a16:creationId xmlns:a16="http://schemas.microsoft.com/office/drawing/2014/main" xmlns="" id="{C4555EEA-E575-4134-86FC-8213A0F0C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825" y="3341311"/>
            <a:ext cx="3419474" cy="341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822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leaping">
            <a:extLst>
              <a:ext uri="{FF2B5EF4-FFF2-40B4-BE49-F238E27FC236}">
                <a16:creationId xmlns:a16="http://schemas.microsoft.com/office/drawing/2014/main" xmlns="" id="{09A4F3AA-679D-44FB-944D-88DEF05CA7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18E29BB-52B9-4CE0-9F24-3AE0E9A29C5D}"/>
              </a:ext>
            </a:extLst>
          </p:cNvPr>
          <p:cNvSpPr txBox="1"/>
          <p:nvPr/>
        </p:nvSpPr>
        <p:spPr>
          <a:xfrm>
            <a:off x="216694" y="117838"/>
            <a:ext cx="117586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latin typeface="Century Gothic" panose="020B0502020202020204" pitchFamily="34" charset="0"/>
              </a:rPr>
              <a:t>Let’s Share then Discuss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049AA6C-11E8-4089-B2EB-FECB74A4623A}"/>
              </a:ext>
            </a:extLst>
          </p:cNvPr>
          <p:cNvSpPr txBox="1"/>
          <p:nvPr/>
        </p:nvSpPr>
        <p:spPr>
          <a:xfrm rot="20936571">
            <a:off x="-94284" y="3550621"/>
            <a:ext cx="504394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entury Gothic" panose="020B0502020202020204" pitchFamily="34" charset="0"/>
              </a:rPr>
              <a:t>What were some challenges you faced when creating your line plot?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E4108DE-704A-4A17-83FE-724071E10BC1}"/>
              </a:ext>
            </a:extLst>
          </p:cNvPr>
          <p:cNvSpPr txBox="1"/>
          <p:nvPr/>
        </p:nvSpPr>
        <p:spPr>
          <a:xfrm rot="1039817">
            <a:off x="6978260" y="3550621"/>
            <a:ext cx="504394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Century Gothic" panose="020B0502020202020204" pitchFamily="34" charset="0"/>
              </a:rPr>
              <a:t>What is one thing you learned about creating and interpreting line plots?</a:t>
            </a:r>
          </a:p>
        </p:txBody>
      </p:sp>
      <p:pic>
        <p:nvPicPr>
          <p:cNvPr id="4098" name="Picture 2" descr="Image result for talking clipart">
            <a:extLst>
              <a:ext uri="{FF2B5EF4-FFF2-40B4-BE49-F238E27FC236}">
                <a16:creationId xmlns:a16="http://schemas.microsoft.com/office/drawing/2014/main" xmlns="" id="{CD4363A9-DF6E-4BFF-B41E-028DDCFAE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443" y="1374722"/>
            <a:ext cx="3556635" cy="181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99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204</Words>
  <Application>Microsoft Office PowerPoint</Application>
  <PresentationFormat>Custom</PresentationFormat>
  <Paragraphs>26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Click on the image to watch a quick video.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Kennedy</dc:creator>
  <cp:lastModifiedBy>Floyd, Ana</cp:lastModifiedBy>
  <cp:revision>4</cp:revision>
  <dcterms:created xsi:type="dcterms:W3CDTF">2018-07-17T13:52:57Z</dcterms:created>
  <dcterms:modified xsi:type="dcterms:W3CDTF">2018-07-25T18:04:06Z</dcterms:modified>
</cp:coreProperties>
</file>