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ad5fd9c3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ad5fd9c3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ad5fd9c3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ad5fd9c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ad5fd9c3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ad5fd9c3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ad5fd9c3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ad5fd9c3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ad5fd9c3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ad5fd9c3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ad5fd9c3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ad5fd9c3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7cfc79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7cfc79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ad5fd9c3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ad5fd9c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 rot="-5400000">
            <a:off x="5684575" y="600"/>
            <a:ext cx="3460200" cy="34590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mmons.wikimedia.org/wiki/File:Five_senses.jpg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s://commons.wikimedia.org/wiki/File:Five_senses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commons.wikimedia.org/wiki/File:Five_senses.jpg" TargetMode="External"/><Relationship Id="rId5" Type="http://schemas.openxmlformats.org/officeDocument/2006/relationships/image" Target="../media/image5.jpg"/><Relationship Id="rId6" Type="http://schemas.openxmlformats.org/officeDocument/2006/relationships/hyperlink" Target="https://commons.wikimedia.org/wiki/File:Five_senses.jpg" TargetMode="External"/><Relationship Id="rId7" Type="http://schemas.openxmlformats.org/officeDocument/2006/relationships/hyperlink" Target="https://creativecommons.org/licenses/by-sa/4.0" TargetMode="External"/><Relationship Id="rId8" Type="http://schemas.openxmlformats.org/officeDocument/2006/relationships/hyperlink" Target="https://commons.wikimedia.org/wiki/File:Five_senses.jp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commons.wikimedia.org/wiki/File:Five_senses.jpg" TargetMode="External"/><Relationship Id="rId5" Type="http://schemas.openxmlformats.org/officeDocument/2006/relationships/image" Target="../media/image5.jpg"/><Relationship Id="rId6" Type="http://schemas.openxmlformats.org/officeDocument/2006/relationships/hyperlink" Target="https://commons.wikimedia.org/wiki/File:Five_senses.jpg" TargetMode="External"/><Relationship Id="rId7" Type="http://schemas.openxmlformats.org/officeDocument/2006/relationships/hyperlink" Target="https://creativecommons.org/licenses/by-sa/4.0" TargetMode="External"/><Relationship Id="rId8" Type="http://schemas.openxmlformats.org/officeDocument/2006/relationships/hyperlink" Target="https://commons.wikimedia.org/wiki/File:Five_senses.jp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47850" y="377475"/>
            <a:ext cx="5124300" cy="22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Robots use </a:t>
            </a:r>
            <a:r>
              <a:rPr lang="en">
                <a:solidFill>
                  <a:srgbClr val="FFFF00"/>
                </a:solidFill>
              </a:rPr>
              <a:t>sens</a:t>
            </a:r>
            <a:r>
              <a:rPr lang="en"/>
              <a:t>ors to </a:t>
            </a:r>
            <a:r>
              <a:rPr lang="en">
                <a:solidFill>
                  <a:srgbClr val="FFFF00"/>
                </a:solidFill>
              </a:rPr>
              <a:t>sense</a:t>
            </a:r>
            <a:r>
              <a:rPr lang="en"/>
              <a:t> things with their </a:t>
            </a:r>
            <a:r>
              <a:rPr lang="en">
                <a:solidFill>
                  <a:srgbClr val="FFFF00"/>
                </a:solidFill>
              </a:rPr>
              <a:t>sense</a:t>
            </a:r>
            <a:r>
              <a:rPr lang="en"/>
              <a:t>s.</a:t>
            </a:r>
            <a:endParaRPr/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400" y="152400"/>
            <a:ext cx="3390426" cy="399585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7354225" y="2912175"/>
            <a:ext cx="13023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Sense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Senses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Sensors</a:t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0" y="4279300"/>
            <a:ext cx="668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Photo free to use from 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5"/>
              </a:rPr>
              <a:t>Allan-Hermann Pool [CC BY-SA 4.0 (https://creativecommons.org/licenses/by-sa/4.0)]</a:t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9475" y="4734750"/>
            <a:ext cx="6585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K.P.1.2 Give examples of different ways objects and organisms move.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Ozobots are Robots with Sensors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75" y="1159175"/>
            <a:ext cx="4334600" cy="3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875" y="1159175"/>
            <a:ext cx="4334600" cy="3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2950" y="4722100"/>
            <a:ext cx="668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Photos by Ms Mazur CC-by-SA</a:t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Predict: Which of our senses does Ozobot use?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875" y="1159175"/>
            <a:ext cx="4334600" cy="3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2950" y="4722100"/>
            <a:ext cx="668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81" name="Google Shape;81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50" y="1110675"/>
            <a:ext cx="2595901" cy="30594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2950" y="4722100"/>
            <a:ext cx="89370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Senses photo </a:t>
            </a: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free to use from 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6"/>
              </a:rPr>
              <a:t>Allan-Hermann Pool [CC BY-SA 4.0 (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7"/>
              </a:rPr>
              <a:t>https://creativecommons.org/licenses/by-sa/4.0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8"/>
              </a:rPr>
              <a:t>)]</a:t>
            </a: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 Ozobot photo by Ms. Mazur CC-by-SA</a:t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24475" y="465975"/>
            <a:ext cx="8529000" cy="20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will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and explain how Ozobot moves when it senses information. </a:t>
            </a:r>
            <a:endParaRPr/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269775" y="3612600"/>
            <a:ext cx="84525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Partner 1 will take care of Ozobot.  </a:t>
            </a:r>
            <a:b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Partner 2 will take care of the information for Ozobot.  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You both will have papers.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15025" y="525875"/>
            <a:ext cx="8529000" cy="30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learns how to </a:t>
            </a:r>
            <a:r>
              <a:rPr lang="en"/>
              <a:t>calibrate</a:t>
            </a:r>
            <a:r>
              <a:rPr lang="en"/>
              <a:t> Ozobot.  We will read directions with pictures and steps to follow in sequence. 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372200" y="3627850"/>
            <a:ext cx="80655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Calibrate means to change a setting to make sure something is accurate.   We use this a lot with tools that need to measure something.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Ozobot’s sensor will measure light and dark.  We calibrate Ozobot so it knows how dark the color black should be on paper.  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218975" y="366525"/>
            <a:ext cx="4257000" cy="4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roid Sans"/>
                <a:ea typeface="Droid Sans"/>
                <a:cs typeface="Droid Sans"/>
                <a:sym typeface="Droid Sans"/>
              </a:rPr>
              <a:t>Compare how Ozobot acts on two different lines.</a:t>
            </a:r>
            <a:endParaRPr b="1" sz="1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7684" l="0" r="0" t="10308"/>
          <a:stretch/>
        </p:blipFill>
        <p:spPr>
          <a:xfrm>
            <a:off x="4978750" y="450900"/>
            <a:ext cx="3629025" cy="39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2950" y="4722100"/>
            <a:ext cx="668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Photo by Ms Mazur CC-by-SA</a:t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218975" y="366525"/>
            <a:ext cx="4257000" cy="4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roid Sans"/>
                <a:ea typeface="Droid Sans"/>
                <a:cs typeface="Droid Sans"/>
                <a:sym typeface="Droid Sans"/>
              </a:rPr>
              <a:t>Predict</a:t>
            </a:r>
            <a:r>
              <a:rPr b="1" lang="en" sz="1800">
                <a:latin typeface="Droid Sans"/>
                <a:ea typeface="Droid Sans"/>
                <a:cs typeface="Droid Sans"/>
                <a:sym typeface="Droid Sans"/>
              </a:rPr>
              <a:t> how Ozobot will act on a maze. </a:t>
            </a:r>
            <a:endParaRPr b="1" sz="1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8996" l="0" r="0" t="8996"/>
          <a:stretch/>
        </p:blipFill>
        <p:spPr>
          <a:xfrm>
            <a:off x="4978750" y="450900"/>
            <a:ext cx="3629025" cy="39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32950" y="4722100"/>
            <a:ext cx="668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Photo by Ms Mazur CC-by-SA</a:t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r>
              <a:rPr lang="en"/>
              <a:t>: Which of our senses does Ozobot use?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875" y="1159175"/>
            <a:ext cx="4334600" cy="3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2950" y="4722100"/>
            <a:ext cx="668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16" name="Google Shape;116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50" y="1110675"/>
            <a:ext cx="2595901" cy="305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32950" y="4722100"/>
            <a:ext cx="89370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Senses photo free to use from 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6"/>
              </a:rPr>
              <a:t>Allan-Hermann Pool [CC BY-SA 4.0 (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7"/>
              </a:rPr>
              <a:t>https://creativecommons.org/licenses/by-sa/4.0</a:t>
            </a:r>
            <a:r>
              <a:rPr lang="en" sz="1000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8"/>
              </a:rPr>
              <a:t>)]</a:t>
            </a:r>
            <a:r>
              <a:rPr lang="en" sz="1000">
                <a:latin typeface="Droid Sans"/>
                <a:ea typeface="Droid Sans"/>
                <a:cs typeface="Droid Sans"/>
                <a:sym typeface="Droid Sans"/>
              </a:rPr>
              <a:t> Ozobot photo by Ms. Mazur CC-by-SA</a:t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24475" y="465975"/>
            <a:ext cx="8529000" cy="20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explored how Ozobot moves when it senses information.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happened today.</a:t>
            </a:r>
            <a:endParaRPr/>
          </a:p>
        </p:txBody>
      </p:sp>
      <p:sp>
        <p:nvSpPr>
          <p:cNvPr id="123" name="Google Shape;123;p22"/>
          <p:cNvSpPr txBox="1"/>
          <p:nvPr>
            <p:ph idx="1" type="subTitle"/>
          </p:nvPr>
        </p:nvSpPr>
        <p:spPr>
          <a:xfrm>
            <a:off x="269775" y="3612600"/>
            <a:ext cx="84525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Sentence Starter:  We noticed Ozobot _________________________________________.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