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4" r:id="rId5"/>
    <p:sldId id="262" r:id="rId6"/>
    <p:sldId id="261" r:id="rId7"/>
    <p:sldId id="263"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97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E4ED4B-04B5-41E7-815F-7DBEAA4585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E31299-021F-42E1-9C0E-F8953A07CD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A58832E-8AAF-44AA-988D-1F4D7BF3B9D7}"/>
              </a:ext>
            </a:extLst>
          </p:cNvPr>
          <p:cNvSpPr>
            <a:spLocks noGrp="1"/>
          </p:cNvSpPr>
          <p:nvPr>
            <p:ph type="dt" sz="half" idx="10"/>
          </p:nvPr>
        </p:nvSpPr>
        <p:spPr/>
        <p:txBody>
          <a:bodyPr/>
          <a:lstStyle/>
          <a:p>
            <a:fld id="{6E722316-AEE7-4003-993E-CABA5C587A99}" type="datetimeFigureOut">
              <a:rPr lang="en-US" smtClean="0"/>
              <a:t>7/25/2018</a:t>
            </a:fld>
            <a:endParaRPr lang="en-US"/>
          </a:p>
        </p:txBody>
      </p:sp>
      <p:sp>
        <p:nvSpPr>
          <p:cNvPr id="5" name="Footer Placeholder 4">
            <a:extLst>
              <a:ext uri="{FF2B5EF4-FFF2-40B4-BE49-F238E27FC236}">
                <a16:creationId xmlns:a16="http://schemas.microsoft.com/office/drawing/2014/main" xmlns="" id="{C9734D8B-1887-4D69-9C2E-B81ADF604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58CC3D-C1C3-4AD4-A994-7496CD9EC79B}"/>
              </a:ext>
            </a:extLst>
          </p:cNvPr>
          <p:cNvSpPr>
            <a:spLocks noGrp="1"/>
          </p:cNvSpPr>
          <p:nvPr>
            <p:ph type="sldNum" sz="quarter" idx="12"/>
          </p:nvPr>
        </p:nvSpPr>
        <p:spPr/>
        <p:txBody>
          <a:bodyPr/>
          <a:lstStyle/>
          <a:p>
            <a:fld id="{D6CD2771-513D-4F11-BA25-5F22948AB2DF}" type="slidenum">
              <a:rPr lang="en-US" smtClean="0"/>
              <a:t>‹#›</a:t>
            </a:fld>
            <a:endParaRPr lang="en-US"/>
          </a:p>
        </p:txBody>
      </p:sp>
    </p:spTree>
    <p:extLst>
      <p:ext uri="{BB962C8B-B14F-4D97-AF65-F5344CB8AC3E}">
        <p14:creationId xmlns:p14="http://schemas.microsoft.com/office/powerpoint/2010/main" val="248265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421AA1-E7F6-4B06-8B47-9068F3DEC6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5B4DC11-D448-4013-86A2-B7E3F75363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583CAC-B9A3-4228-8255-57591CC1E11D}"/>
              </a:ext>
            </a:extLst>
          </p:cNvPr>
          <p:cNvSpPr>
            <a:spLocks noGrp="1"/>
          </p:cNvSpPr>
          <p:nvPr>
            <p:ph type="dt" sz="half" idx="10"/>
          </p:nvPr>
        </p:nvSpPr>
        <p:spPr/>
        <p:txBody>
          <a:bodyPr/>
          <a:lstStyle/>
          <a:p>
            <a:fld id="{6E722316-AEE7-4003-993E-CABA5C587A99}" type="datetimeFigureOut">
              <a:rPr lang="en-US" smtClean="0"/>
              <a:t>7/25/2018</a:t>
            </a:fld>
            <a:endParaRPr lang="en-US"/>
          </a:p>
        </p:txBody>
      </p:sp>
      <p:sp>
        <p:nvSpPr>
          <p:cNvPr id="5" name="Footer Placeholder 4">
            <a:extLst>
              <a:ext uri="{FF2B5EF4-FFF2-40B4-BE49-F238E27FC236}">
                <a16:creationId xmlns:a16="http://schemas.microsoft.com/office/drawing/2014/main" xmlns="" id="{75FD2C63-2A1C-4C0B-A4D7-8F74FCE4F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9C25832-84DC-463E-A778-6EEB9EB080FA}"/>
              </a:ext>
            </a:extLst>
          </p:cNvPr>
          <p:cNvSpPr>
            <a:spLocks noGrp="1"/>
          </p:cNvSpPr>
          <p:nvPr>
            <p:ph type="sldNum" sz="quarter" idx="12"/>
          </p:nvPr>
        </p:nvSpPr>
        <p:spPr/>
        <p:txBody>
          <a:bodyPr/>
          <a:lstStyle/>
          <a:p>
            <a:fld id="{D6CD2771-513D-4F11-BA25-5F22948AB2DF}" type="slidenum">
              <a:rPr lang="en-US" smtClean="0"/>
              <a:t>‹#›</a:t>
            </a:fld>
            <a:endParaRPr lang="en-US"/>
          </a:p>
        </p:txBody>
      </p:sp>
    </p:spTree>
    <p:extLst>
      <p:ext uri="{BB962C8B-B14F-4D97-AF65-F5344CB8AC3E}">
        <p14:creationId xmlns:p14="http://schemas.microsoft.com/office/powerpoint/2010/main" val="39661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3D1231F-40A5-438E-B34D-8BC16AB54F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855AB56-DB35-4A9D-A3BC-2B00DA37F5A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40F0A3-9CD6-4102-99F5-57A3815BAC8B}"/>
              </a:ext>
            </a:extLst>
          </p:cNvPr>
          <p:cNvSpPr>
            <a:spLocks noGrp="1"/>
          </p:cNvSpPr>
          <p:nvPr>
            <p:ph type="dt" sz="half" idx="10"/>
          </p:nvPr>
        </p:nvSpPr>
        <p:spPr/>
        <p:txBody>
          <a:bodyPr/>
          <a:lstStyle/>
          <a:p>
            <a:fld id="{6E722316-AEE7-4003-993E-CABA5C587A99}" type="datetimeFigureOut">
              <a:rPr lang="en-US" smtClean="0"/>
              <a:t>7/25/2018</a:t>
            </a:fld>
            <a:endParaRPr lang="en-US"/>
          </a:p>
        </p:txBody>
      </p:sp>
      <p:sp>
        <p:nvSpPr>
          <p:cNvPr id="5" name="Footer Placeholder 4">
            <a:extLst>
              <a:ext uri="{FF2B5EF4-FFF2-40B4-BE49-F238E27FC236}">
                <a16:creationId xmlns:a16="http://schemas.microsoft.com/office/drawing/2014/main" xmlns="" id="{789D5E84-D96F-4392-9687-F24249A69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2D6DE30-0F68-41F2-AF31-70D177F3A214}"/>
              </a:ext>
            </a:extLst>
          </p:cNvPr>
          <p:cNvSpPr>
            <a:spLocks noGrp="1"/>
          </p:cNvSpPr>
          <p:nvPr>
            <p:ph type="sldNum" sz="quarter" idx="12"/>
          </p:nvPr>
        </p:nvSpPr>
        <p:spPr/>
        <p:txBody>
          <a:bodyPr/>
          <a:lstStyle/>
          <a:p>
            <a:fld id="{D6CD2771-513D-4F11-BA25-5F22948AB2DF}" type="slidenum">
              <a:rPr lang="en-US" smtClean="0"/>
              <a:t>‹#›</a:t>
            </a:fld>
            <a:endParaRPr lang="en-US"/>
          </a:p>
        </p:txBody>
      </p:sp>
    </p:spTree>
    <p:extLst>
      <p:ext uri="{BB962C8B-B14F-4D97-AF65-F5344CB8AC3E}">
        <p14:creationId xmlns:p14="http://schemas.microsoft.com/office/powerpoint/2010/main" val="220685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E25ABB-1FCB-4431-8B56-446EB21E5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FF107F7-5EC2-4BD9-9A8D-253E48238A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E9A6D0-9FA5-4123-94B8-C166F3A75B27}"/>
              </a:ext>
            </a:extLst>
          </p:cNvPr>
          <p:cNvSpPr>
            <a:spLocks noGrp="1"/>
          </p:cNvSpPr>
          <p:nvPr>
            <p:ph type="dt" sz="half" idx="10"/>
          </p:nvPr>
        </p:nvSpPr>
        <p:spPr/>
        <p:txBody>
          <a:bodyPr/>
          <a:lstStyle/>
          <a:p>
            <a:fld id="{6E722316-AEE7-4003-993E-CABA5C587A99}" type="datetimeFigureOut">
              <a:rPr lang="en-US" smtClean="0"/>
              <a:t>7/25/2018</a:t>
            </a:fld>
            <a:endParaRPr lang="en-US"/>
          </a:p>
        </p:txBody>
      </p:sp>
      <p:sp>
        <p:nvSpPr>
          <p:cNvPr id="5" name="Footer Placeholder 4">
            <a:extLst>
              <a:ext uri="{FF2B5EF4-FFF2-40B4-BE49-F238E27FC236}">
                <a16:creationId xmlns:a16="http://schemas.microsoft.com/office/drawing/2014/main" xmlns="" id="{5AA0359A-6F3A-430E-9E8C-5A546B04A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27958B-41BE-40F1-AA5F-692FC3C32FA9}"/>
              </a:ext>
            </a:extLst>
          </p:cNvPr>
          <p:cNvSpPr>
            <a:spLocks noGrp="1"/>
          </p:cNvSpPr>
          <p:nvPr>
            <p:ph type="sldNum" sz="quarter" idx="12"/>
          </p:nvPr>
        </p:nvSpPr>
        <p:spPr/>
        <p:txBody>
          <a:bodyPr/>
          <a:lstStyle/>
          <a:p>
            <a:fld id="{D6CD2771-513D-4F11-BA25-5F22948AB2DF}" type="slidenum">
              <a:rPr lang="en-US" smtClean="0"/>
              <a:t>‹#›</a:t>
            </a:fld>
            <a:endParaRPr lang="en-US"/>
          </a:p>
        </p:txBody>
      </p:sp>
    </p:spTree>
    <p:extLst>
      <p:ext uri="{BB962C8B-B14F-4D97-AF65-F5344CB8AC3E}">
        <p14:creationId xmlns:p14="http://schemas.microsoft.com/office/powerpoint/2010/main" val="404374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83B4DC-EAE6-4D3B-8193-B728561231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F913F75-F38F-48B1-9F7A-D62743246C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9668C8D-33CF-4694-B254-D4B26CAD490A}"/>
              </a:ext>
            </a:extLst>
          </p:cNvPr>
          <p:cNvSpPr>
            <a:spLocks noGrp="1"/>
          </p:cNvSpPr>
          <p:nvPr>
            <p:ph type="dt" sz="half" idx="10"/>
          </p:nvPr>
        </p:nvSpPr>
        <p:spPr/>
        <p:txBody>
          <a:bodyPr/>
          <a:lstStyle/>
          <a:p>
            <a:fld id="{6E722316-AEE7-4003-993E-CABA5C587A99}" type="datetimeFigureOut">
              <a:rPr lang="en-US" smtClean="0"/>
              <a:t>7/25/2018</a:t>
            </a:fld>
            <a:endParaRPr lang="en-US"/>
          </a:p>
        </p:txBody>
      </p:sp>
      <p:sp>
        <p:nvSpPr>
          <p:cNvPr id="5" name="Footer Placeholder 4">
            <a:extLst>
              <a:ext uri="{FF2B5EF4-FFF2-40B4-BE49-F238E27FC236}">
                <a16:creationId xmlns:a16="http://schemas.microsoft.com/office/drawing/2014/main" xmlns="" id="{6299E136-B7C7-4A01-B0A3-F353B544CE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38C8F5-604E-4892-B37D-A089DBCF1418}"/>
              </a:ext>
            </a:extLst>
          </p:cNvPr>
          <p:cNvSpPr>
            <a:spLocks noGrp="1"/>
          </p:cNvSpPr>
          <p:nvPr>
            <p:ph type="sldNum" sz="quarter" idx="12"/>
          </p:nvPr>
        </p:nvSpPr>
        <p:spPr/>
        <p:txBody>
          <a:bodyPr/>
          <a:lstStyle/>
          <a:p>
            <a:fld id="{D6CD2771-513D-4F11-BA25-5F22948AB2DF}" type="slidenum">
              <a:rPr lang="en-US" smtClean="0"/>
              <a:t>‹#›</a:t>
            </a:fld>
            <a:endParaRPr lang="en-US"/>
          </a:p>
        </p:txBody>
      </p:sp>
    </p:spTree>
    <p:extLst>
      <p:ext uri="{BB962C8B-B14F-4D97-AF65-F5344CB8AC3E}">
        <p14:creationId xmlns:p14="http://schemas.microsoft.com/office/powerpoint/2010/main" val="122934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1B849-2036-4528-9483-4B0A24FFDC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A52A3E3-ED4C-4F97-B418-695091919A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543CEE8-1DCE-4B51-9679-44C60298DB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F09DDEB-8D6F-4313-8174-EBC7ACC7D06C}"/>
              </a:ext>
            </a:extLst>
          </p:cNvPr>
          <p:cNvSpPr>
            <a:spLocks noGrp="1"/>
          </p:cNvSpPr>
          <p:nvPr>
            <p:ph type="dt" sz="half" idx="10"/>
          </p:nvPr>
        </p:nvSpPr>
        <p:spPr/>
        <p:txBody>
          <a:bodyPr/>
          <a:lstStyle/>
          <a:p>
            <a:fld id="{6E722316-AEE7-4003-993E-CABA5C587A99}" type="datetimeFigureOut">
              <a:rPr lang="en-US" smtClean="0"/>
              <a:t>7/25/2018</a:t>
            </a:fld>
            <a:endParaRPr lang="en-US"/>
          </a:p>
        </p:txBody>
      </p:sp>
      <p:sp>
        <p:nvSpPr>
          <p:cNvPr id="6" name="Footer Placeholder 5">
            <a:extLst>
              <a:ext uri="{FF2B5EF4-FFF2-40B4-BE49-F238E27FC236}">
                <a16:creationId xmlns:a16="http://schemas.microsoft.com/office/drawing/2014/main" xmlns="" id="{F3CEAF25-80B9-40C1-8889-5C4A6B6A1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C33EDD5-A40F-4398-A54E-3B9CDB007660}"/>
              </a:ext>
            </a:extLst>
          </p:cNvPr>
          <p:cNvSpPr>
            <a:spLocks noGrp="1"/>
          </p:cNvSpPr>
          <p:nvPr>
            <p:ph type="sldNum" sz="quarter" idx="12"/>
          </p:nvPr>
        </p:nvSpPr>
        <p:spPr/>
        <p:txBody>
          <a:bodyPr/>
          <a:lstStyle/>
          <a:p>
            <a:fld id="{D6CD2771-513D-4F11-BA25-5F22948AB2DF}" type="slidenum">
              <a:rPr lang="en-US" smtClean="0"/>
              <a:t>‹#›</a:t>
            </a:fld>
            <a:endParaRPr lang="en-US"/>
          </a:p>
        </p:txBody>
      </p:sp>
    </p:spTree>
    <p:extLst>
      <p:ext uri="{BB962C8B-B14F-4D97-AF65-F5344CB8AC3E}">
        <p14:creationId xmlns:p14="http://schemas.microsoft.com/office/powerpoint/2010/main" val="126585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420632-8003-4BC5-B01C-3474CF7BA3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A2A244-57C4-4C9A-9070-F4FDE99E75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71D0581-CCAC-4BC9-9D4D-7AA9D022DF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F616C6D-F912-4CD1-87DF-40B7E3370C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88947D7-25A9-46FD-97D4-094053F5DC9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FF1D97F-5FD3-48FF-B24F-74165E2C7DBB}"/>
              </a:ext>
            </a:extLst>
          </p:cNvPr>
          <p:cNvSpPr>
            <a:spLocks noGrp="1"/>
          </p:cNvSpPr>
          <p:nvPr>
            <p:ph type="dt" sz="half" idx="10"/>
          </p:nvPr>
        </p:nvSpPr>
        <p:spPr/>
        <p:txBody>
          <a:bodyPr/>
          <a:lstStyle/>
          <a:p>
            <a:fld id="{6E722316-AEE7-4003-993E-CABA5C587A99}" type="datetimeFigureOut">
              <a:rPr lang="en-US" smtClean="0"/>
              <a:t>7/25/2018</a:t>
            </a:fld>
            <a:endParaRPr lang="en-US"/>
          </a:p>
        </p:txBody>
      </p:sp>
      <p:sp>
        <p:nvSpPr>
          <p:cNvPr id="8" name="Footer Placeholder 7">
            <a:extLst>
              <a:ext uri="{FF2B5EF4-FFF2-40B4-BE49-F238E27FC236}">
                <a16:creationId xmlns:a16="http://schemas.microsoft.com/office/drawing/2014/main" xmlns="" id="{3B7BD3B4-D50D-4328-B4ED-3791913F10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FE19AF4-7C6C-44A6-ABCF-494D72AD15BF}"/>
              </a:ext>
            </a:extLst>
          </p:cNvPr>
          <p:cNvSpPr>
            <a:spLocks noGrp="1"/>
          </p:cNvSpPr>
          <p:nvPr>
            <p:ph type="sldNum" sz="quarter" idx="12"/>
          </p:nvPr>
        </p:nvSpPr>
        <p:spPr/>
        <p:txBody>
          <a:bodyPr/>
          <a:lstStyle/>
          <a:p>
            <a:fld id="{D6CD2771-513D-4F11-BA25-5F22948AB2DF}" type="slidenum">
              <a:rPr lang="en-US" smtClean="0"/>
              <a:t>‹#›</a:t>
            </a:fld>
            <a:endParaRPr lang="en-US"/>
          </a:p>
        </p:txBody>
      </p:sp>
    </p:spTree>
    <p:extLst>
      <p:ext uri="{BB962C8B-B14F-4D97-AF65-F5344CB8AC3E}">
        <p14:creationId xmlns:p14="http://schemas.microsoft.com/office/powerpoint/2010/main" val="143383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5A469A-0D51-453E-83BD-83C4BD60E0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703C2B3-BFCC-4495-B702-D1C25F6FE6C0}"/>
              </a:ext>
            </a:extLst>
          </p:cNvPr>
          <p:cNvSpPr>
            <a:spLocks noGrp="1"/>
          </p:cNvSpPr>
          <p:nvPr>
            <p:ph type="dt" sz="half" idx="10"/>
          </p:nvPr>
        </p:nvSpPr>
        <p:spPr/>
        <p:txBody>
          <a:bodyPr/>
          <a:lstStyle/>
          <a:p>
            <a:fld id="{6E722316-AEE7-4003-993E-CABA5C587A99}" type="datetimeFigureOut">
              <a:rPr lang="en-US" smtClean="0"/>
              <a:t>7/25/2018</a:t>
            </a:fld>
            <a:endParaRPr lang="en-US"/>
          </a:p>
        </p:txBody>
      </p:sp>
      <p:sp>
        <p:nvSpPr>
          <p:cNvPr id="4" name="Footer Placeholder 3">
            <a:extLst>
              <a:ext uri="{FF2B5EF4-FFF2-40B4-BE49-F238E27FC236}">
                <a16:creationId xmlns:a16="http://schemas.microsoft.com/office/drawing/2014/main" xmlns="" id="{EE479894-C823-4EA1-9281-7B4517FC1D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A8903A4-9F3A-4729-845D-9F6E9FCA5538}"/>
              </a:ext>
            </a:extLst>
          </p:cNvPr>
          <p:cNvSpPr>
            <a:spLocks noGrp="1"/>
          </p:cNvSpPr>
          <p:nvPr>
            <p:ph type="sldNum" sz="quarter" idx="12"/>
          </p:nvPr>
        </p:nvSpPr>
        <p:spPr/>
        <p:txBody>
          <a:bodyPr/>
          <a:lstStyle/>
          <a:p>
            <a:fld id="{D6CD2771-513D-4F11-BA25-5F22948AB2DF}" type="slidenum">
              <a:rPr lang="en-US" smtClean="0"/>
              <a:t>‹#›</a:t>
            </a:fld>
            <a:endParaRPr lang="en-US"/>
          </a:p>
        </p:txBody>
      </p:sp>
    </p:spTree>
    <p:extLst>
      <p:ext uri="{BB962C8B-B14F-4D97-AF65-F5344CB8AC3E}">
        <p14:creationId xmlns:p14="http://schemas.microsoft.com/office/powerpoint/2010/main" val="400736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1DAF514-BCE3-4A71-96D8-6C9CB42200A3}"/>
              </a:ext>
            </a:extLst>
          </p:cNvPr>
          <p:cNvSpPr>
            <a:spLocks noGrp="1"/>
          </p:cNvSpPr>
          <p:nvPr>
            <p:ph type="dt" sz="half" idx="10"/>
          </p:nvPr>
        </p:nvSpPr>
        <p:spPr/>
        <p:txBody>
          <a:bodyPr/>
          <a:lstStyle/>
          <a:p>
            <a:fld id="{6E722316-AEE7-4003-993E-CABA5C587A99}" type="datetimeFigureOut">
              <a:rPr lang="en-US" smtClean="0"/>
              <a:t>7/25/2018</a:t>
            </a:fld>
            <a:endParaRPr lang="en-US"/>
          </a:p>
        </p:txBody>
      </p:sp>
      <p:sp>
        <p:nvSpPr>
          <p:cNvPr id="3" name="Footer Placeholder 2">
            <a:extLst>
              <a:ext uri="{FF2B5EF4-FFF2-40B4-BE49-F238E27FC236}">
                <a16:creationId xmlns:a16="http://schemas.microsoft.com/office/drawing/2014/main" xmlns="" id="{17213AE2-0BB8-4D6C-93A3-A2C3175460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FB8A7A4-9F54-4057-B7F3-878B3FE6242F}"/>
              </a:ext>
            </a:extLst>
          </p:cNvPr>
          <p:cNvSpPr>
            <a:spLocks noGrp="1"/>
          </p:cNvSpPr>
          <p:nvPr>
            <p:ph type="sldNum" sz="quarter" idx="12"/>
          </p:nvPr>
        </p:nvSpPr>
        <p:spPr/>
        <p:txBody>
          <a:bodyPr/>
          <a:lstStyle/>
          <a:p>
            <a:fld id="{D6CD2771-513D-4F11-BA25-5F22948AB2DF}" type="slidenum">
              <a:rPr lang="en-US" smtClean="0"/>
              <a:t>‹#›</a:t>
            </a:fld>
            <a:endParaRPr lang="en-US"/>
          </a:p>
        </p:txBody>
      </p:sp>
    </p:spTree>
    <p:extLst>
      <p:ext uri="{BB962C8B-B14F-4D97-AF65-F5344CB8AC3E}">
        <p14:creationId xmlns:p14="http://schemas.microsoft.com/office/powerpoint/2010/main" val="420739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AEC5B3-A5E5-4EB2-A238-4D165D4C0C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94A8C53-6B8E-4A5D-B172-5D9D8AE4AC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39BCDAF-3403-4712-95DD-955351EC7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008D9E7-F012-447C-B950-90EE4C240E82}"/>
              </a:ext>
            </a:extLst>
          </p:cNvPr>
          <p:cNvSpPr>
            <a:spLocks noGrp="1"/>
          </p:cNvSpPr>
          <p:nvPr>
            <p:ph type="dt" sz="half" idx="10"/>
          </p:nvPr>
        </p:nvSpPr>
        <p:spPr/>
        <p:txBody>
          <a:bodyPr/>
          <a:lstStyle/>
          <a:p>
            <a:fld id="{6E722316-AEE7-4003-993E-CABA5C587A99}" type="datetimeFigureOut">
              <a:rPr lang="en-US" smtClean="0"/>
              <a:t>7/25/2018</a:t>
            </a:fld>
            <a:endParaRPr lang="en-US"/>
          </a:p>
        </p:txBody>
      </p:sp>
      <p:sp>
        <p:nvSpPr>
          <p:cNvPr id="6" name="Footer Placeholder 5">
            <a:extLst>
              <a:ext uri="{FF2B5EF4-FFF2-40B4-BE49-F238E27FC236}">
                <a16:creationId xmlns:a16="http://schemas.microsoft.com/office/drawing/2014/main" xmlns="" id="{4EC5963F-C5DA-4699-BF27-1D1C769C3A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BF7CB10-1B24-4685-B13A-10DAB34BE1D6}"/>
              </a:ext>
            </a:extLst>
          </p:cNvPr>
          <p:cNvSpPr>
            <a:spLocks noGrp="1"/>
          </p:cNvSpPr>
          <p:nvPr>
            <p:ph type="sldNum" sz="quarter" idx="12"/>
          </p:nvPr>
        </p:nvSpPr>
        <p:spPr/>
        <p:txBody>
          <a:bodyPr/>
          <a:lstStyle/>
          <a:p>
            <a:fld id="{D6CD2771-513D-4F11-BA25-5F22948AB2DF}" type="slidenum">
              <a:rPr lang="en-US" smtClean="0"/>
              <a:t>‹#›</a:t>
            </a:fld>
            <a:endParaRPr lang="en-US"/>
          </a:p>
        </p:txBody>
      </p:sp>
    </p:spTree>
    <p:extLst>
      <p:ext uri="{BB962C8B-B14F-4D97-AF65-F5344CB8AC3E}">
        <p14:creationId xmlns:p14="http://schemas.microsoft.com/office/powerpoint/2010/main" val="329087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943C2-0153-40F8-A14F-11B0D15B8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D6BD7CC-B23C-419E-AD32-2C5221AEAF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988A012-289A-478E-9617-9FC155DBF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DE8A7A2-064E-4B59-A864-ECF94C49F5A9}"/>
              </a:ext>
            </a:extLst>
          </p:cNvPr>
          <p:cNvSpPr>
            <a:spLocks noGrp="1"/>
          </p:cNvSpPr>
          <p:nvPr>
            <p:ph type="dt" sz="half" idx="10"/>
          </p:nvPr>
        </p:nvSpPr>
        <p:spPr/>
        <p:txBody>
          <a:bodyPr/>
          <a:lstStyle/>
          <a:p>
            <a:fld id="{6E722316-AEE7-4003-993E-CABA5C587A99}" type="datetimeFigureOut">
              <a:rPr lang="en-US" smtClean="0"/>
              <a:t>7/25/2018</a:t>
            </a:fld>
            <a:endParaRPr lang="en-US"/>
          </a:p>
        </p:txBody>
      </p:sp>
      <p:sp>
        <p:nvSpPr>
          <p:cNvPr id="6" name="Footer Placeholder 5">
            <a:extLst>
              <a:ext uri="{FF2B5EF4-FFF2-40B4-BE49-F238E27FC236}">
                <a16:creationId xmlns:a16="http://schemas.microsoft.com/office/drawing/2014/main" xmlns="" id="{8FDF8B61-E206-4F68-8C4A-722CBD0C5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D1B64D9-C37D-4C06-A6B3-0192E57791F1}"/>
              </a:ext>
            </a:extLst>
          </p:cNvPr>
          <p:cNvSpPr>
            <a:spLocks noGrp="1"/>
          </p:cNvSpPr>
          <p:nvPr>
            <p:ph type="sldNum" sz="quarter" idx="12"/>
          </p:nvPr>
        </p:nvSpPr>
        <p:spPr/>
        <p:txBody>
          <a:bodyPr/>
          <a:lstStyle/>
          <a:p>
            <a:fld id="{D6CD2771-513D-4F11-BA25-5F22948AB2DF}" type="slidenum">
              <a:rPr lang="en-US" smtClean="0"/>
              <a:t>‹#›</a:t>
            </a:fld>
            <a:endParaRPr lang="en-US"/>
          </a:p>
        </p:txBody>
      </p:sp>
    </p:spTree>
    <p:extLst>
      <p:ext uri="{BB962C8B-B14F-4D97-AF65-F5344CB8AC3E}">
        <p14:creationId xmlns:p14="http://schemas.microsoft.com/office/powerpoint/2010/main" val="82977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583616E-09B2-4F34-BB75-1E0251BDE9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3667E3F-454B-4100-99A1-9C0EB873AD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6339F3-C2BB-4325-B72A-1579373186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22316-AEE7-4003-993E-CABA5C587A99}" type="datetimeFigureOut">
              <a:rPr lang="en-US" smtClean="0"/>
              <a:t>7/25/2018</a:t>
            </a:fld>
            <a:endParaRPr lang="en-US"/>
          </a:p>
        </p:txBody>
      </p:sp>
      <p:sp>
        <p:nvSpPr>
          <p:cNvPr id="5" name="Footer Placeholder 4">
            <a:extLst>
              <a:ext uri="{FF2B5EF4-FFF2-40B4-BE49-F238E27FC236}">
                <a16:creationId xmlns:a16="http://schemas.microsoft.com/office/drawing/2014/main" xmlns="" id="{93BCE67B-3D9A-411C-8050-15606122E5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FDA0C0F-5905-4625-91DE-F71506EA8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D2771-513D-4F11-BA25-5F22948AB2DF}" type="slidenum">
              <a:rPr lang="en-US" smtClean="0"/>
              <a:t>‹#›</a:t>
            </a:fld>
            <a:endParaRPr lang="en-US"/>
          </a:p>
        </p:txBody>
      </p:sp>
    </p:spTree>
    <p:extLst>
      <p:ext uri="{BB962C8B-B14F-4D97-AF65-F5344CB8AC3E}">
        <p14:creationId xmlns:p14="http://schemas.microsoft.com/office/powerpoint/2010/main" val="498546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cdot.gov/bikeped/ncbikeway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cdot.gov/bikeped/ncbikeways/routes/nc8-southern-highland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5500">
              <a:schemeClr val="accent2"/>
            </a:gs>
            <a:gs pos="37000">
              <a:schemeClr val="accent4">
                <a:lumMod val="60000"/>
                <a:lumOff val="40000"/>
              </a:schemeClr>
            </a:gs>
            <a:gs pos="0">
              <a:srgbClr val="7030A0"/>
            </a:gs>
            <a:gs pos="74000">
              <a:schemeClr val="accent1">
                <a:lumMod val="45000"/>
                <a:lumOff val="55000"/>
              </a:schemeClr>
            </a:gs>
            <a:gs pos="83000">
              <a:srgbClr val="F997C8"/>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72617B-424B-46B6-BEED-1C88545AB9D9}"/>
              </a:ext>
            </a:extLst>
          </p:cNvPr>
          <p:cNvSpPr>
            <a:spLocks noGrp="1"/>
          </p:cNvSpPr>
          <p:nvPr>
            <p:ph type="ctrTitle"/>
          </p:nvPr>
        </p:nvSpPr>
        <p:spPr>
          <a:xfrm>
            <a:off x="1524000" y="406400"/>
            <a:ext cx="9144000" cy="2387600"/>
          </a:xfrm>
        </p:spPr>
        <p:txBody>
          <a:bodyPr>
            <a:normAutofit/>
          </a:bodyPr>
          <a:lstStyle/>
          <a:p>
            <a:r>
              <a:rPr lang="en-US" sz="8000" b="1" dirty="0">
                <a:latin typeface="Century Gothic" panose="020B0502020202020204" pitchFamily="34" charset="0"/>
              </a:rPr>
              <a:t>Biking Through the Mountains</a:t>
            </a:r>
          </a:p>
        </p:txBody>
      </p:sp>
      <p:pic>
        <p:nvPicPr>
          <p:cNvPr id="1026" name="Picture 2" descr="Image result for bike clipart">
            <a:extLst>
              <a:ext uri="{FF2B5EF4-FFF2-40B4-BE49-F238E27FC236}">
                <a16:creationId xmlns:a16="http://schemas.microsoft.com/office/drawing/2014/main" xmlns="" id="{927B888D-0E4B-49C9-A259-01E65E8E3D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650" y="2876550"/>
            <a:ext cx="5362575" cy="357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372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5500">
              <a:schemeClr val="accent2"/>
            </a:gs>
            <a:gs pos="37000">
              <a:schemeClr val="accent4">
                <a:lumMod val="60000"/>
                <a:lumOff val="40000"/>
              </a:schemeClr>
            </a:gs>
            <a:gs pos="0">
              <a:srgbClr val="7030A0"/>
            </a:gs>
            <a:gs pos="74000">
              <a:schemeClr val="accent1">
                <a:lumMod val="45000"/>
                <a:lumOff val="55000"/>
              </a:schemeClr>
            </a:gs>
            <a:gs pos="83000">
              <a:srgbClr val="F997C8"/>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D181573-83D5-4CEF-AB27-8486DA2F16A6}"/>
              </a:ext>
            </a:extLst>
          </p:cNvPr>
          <p:cNvSpPr/>
          <p:nvPr/>
        </p:nvSpPr>
        <p:spPr>
          <a:xfrm>
            <a:off x="128587" y="495597"/>
            <a:ext cx="8543925" cy="5632311"/>
          </a:xfrm>
          <a:prstGeom prst="rect">
            <a:avLst/>
          </a:prstGeom>
        </p:spPr>
        <p:txBody>
          <a:bodyPr wrap="square">
            <a:spAutoFit/>
          </a:bodyPr>
          <a:lstStyle/>
          <a:p>
            <a:pPr algn="ctr"/>
            <a:r>
              <a:rPr lang="en-US" sz="4000" b="1" dirty="0">
                <a:solidFill>
                  <a:srgbClr val="000000"/>
                </a:solidFill>
                <a:latin typeface="Century Gothic" panose="020B0502020202020204" pitchFamily="34" charset="0"/>
                <a:ea typeface="Times New Roman" panose="02020603050405020304" pitchFamily="18" charset="0"/>
              </a:rPr>
              <a:t>What do you like about biking?  </a:t>
            </a:r>
          </a:p>
          <a:p>
            <a:pPr algn="ctr"/>
            <a:endParaRPr lang="en-US" sz="4000" b="1" dirty="0">
              <a:solidFill>
                <a:srgbClr val="000000"/>
              </a:solidFill>
              <a:latin typeface="Century Gothic" panose="020B0502020202020204" pitchFamily="34" charset="0"/>
              <a:ea typeface="Times New Roman" panose="02020603050405020304" pitchFamily="18" charset="0"/>
            </a:endParaRPr>
          </a:p>
          <a:p>
            <a:pPr algn="ctr"/>
            <a:r>
              <a:rPr lang="en-US" sz="4000" b="1" dirty="0">
                <a:solidFill>
                  <a:srgbClr val="000000"/>
                </a:solidFill>
                <a:latin typeface="Century Gothic" panose="020B0502020202020204" pitchFamily="34" charset="0"/>
                <a:ea typeface="Times New Roman" panose="02020603050405020304" pitchFamily="18" charset="0"/>
              </a:rPr>
              <a:t>What kind of bicycle do you have?  </a:t>
            </a:r>
          </a:p>
          <a:p>
            <a:pPr algn="ctr"/>
            <a:endParaRPr lang="en-US" sz="4000" b="1" dirty="0">
              <a:solidFill>
                <a:srgbClr val="000000"/>
              </a:solidFill>
              <a:latin typeface="Century Gothic" panose="020B0502020202020204" pitchFamily="34" charset="0"/>
              <a:ea typeface="Times New Roman" panose="02020603050405020304" pitchFamily="18" charset="0"/>
            </a:endParaRPr>
          </a:p>
          <a:p>
            <a:pPr algn="ctr"/>
            <a:r>
              <a:rPr lang="en-US" sz="4000" b="1" dirty="0">
                <a:solidFill>
                  <a:srgbClr val="000000"/>
                </a:solidFill>
                <a:latin typeface="Century Gothic" panose="020B0502020202020204" pitchFamily="34" charset="0"/>
                <a:ea typeface="Times New Roman" panose="02020603050405020304" pitchFamily="18" charset="0"/>
              </a:rPr>
              <a:t>Where do you like to bike?  </a:t>
            </a:r>
          </a:p>
          <a:p>
            <a:pPr algn="ctr"/>
            <a:endParaRPr lang="en-US" sz="4000" b="1" dirty="0">
              <a:solidFill>
                <a:srgbClr val="000000"/>
              </a:solidFill>
              <a:latin typeface="Century Gothic" panose="020B0502020202020204" pitchFamily="34" charset="0"/>
              <a:ea typeface="Times New Roman" panose="02020603050405020304" pitchFamily="18" charset="0"/>
            </a:endParaRPr>
          </a:p>
          <a:p>
            <a:pPr algn="ctr"/>
            <a:r>
              <a:rPr lang="en-US" sz="4000" b="1" dirty="0">
                <a:solidFill>
                  <a:srgbClr val="000000"/>
                </a:solidFill>
                <a:latin typeface="Century Gothic" panose="020B0502020202020204" pitchFamily="34" charset="0"/>
                <a:ea typeface="Times New Roman" panose="02020603050405020304" pitchFamily="18" charset="0"/>
              </a:rPr>
              <a:t>Have you ever been on a bike trail or long bike ride? </a:t>
            </a:r>
            <a:endParaRPr lang="en-US" sz="4000" b="1" dirty="0">
              <a:latin typeface="Century Gothic" panose="020B0502020202020204" pitchFamily="34" charset="0"/>
            </a:endParaRPr>
          </a:p>
        </p:txBody>
      </p:sp>
      <p:pic>
        <p:nvPicPr>
          <p:cNvPr id="7170" name="Picture 2" descr="Image result for bike clipart">
            <a:extLst>
              <a:ext uri="{FF2B5EF4-FFF2-40B4-BE49-F238E27FC236}">
                <a16:creationId xmlns:a16="http://schemas.microsoft.com/office/drawing/2014/main" xmlns="" id="{AF73FCBA-5B80-408A-B38F-D38C89D04E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6287" y="2014537"/>
            <a:ext cx="339471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17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5500">
              <a:schemeClr val="accent2"/>
            </a:gs>
            <a:gs pos="37000">
              <a:schemeClr val="accent4">
                <a:lumMod val="60000"/>
                <a:lumOff val="40000"/>
              </a:schemeClr>
            </a:gs>
            <a:gs pos="0">
              <a:srgbClr val="7030A0"/>
            </a:gs>
            <a:gs pos="74000">
              <a:schemeClr val="accent1">
                <a:lumMod val="45000"/>
                <a:lumOff val="55000"/>
              </a:schemeClr>
            </a:gs>
            <a:gs pos="83000">
              <a:srgbClr val="F997C8"/>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xmlns="" id="{8D7D407C-3901-455D-9761-F71A174C33D2}"/>
              </a:ext>
            </a:extLst>
          </p:cNvPr>
          <p:cNvPicPr>
            <a:picLocks noChangeAspect="1"/>
          </p:cNvPicPr>
          <p:nvPr/>
        </p:nvPicPr>
        <p:blipFill>
          <a:blip r:embed="rId3"/>
          <a:stretch>
            <a:fillRect/>
          </a:stretch>
        </p:blipFill>
        <p:spPr>
          <a:xfrm>
            <a:off x="319087" y="1404937"/>
            <a:ext cx="11553825" cy="5191125"/>
          </a:xfrm>
          <a:prstGeom prst="rect">
            <a:avLst/>
          </a:prstGeom>
        </p:spPr>
      </p:pic>
      <p:sp>
        <p:nvSpPr>
          <p:cNvPr id="3" name="TextBox 2">
            <a:extLst>
              <a:ext uri="{FF2B5EF4-FFF2-40B4-BE49-F238E27FC236}">
                <a16:creationId xmlns:a16="http://schemas.microsoft.com/office/drawing/2014/main" xmlns="" id="{9CACD22C-BF5E-4DA0-AC0D-056F37773394}"/>
              </a:ext>
            </a:extLst>
          </p:cNvPr>
          <p:cNvSpPr txBox="1"/>
          <p:nvPr/>
        </p:nvSpPr>
        <p:spPr>
          <a:xfrm>
            <a:off x="0" y="390526"/>
            <a:ext cx="12058650" cy="784830"/>
          </a:xfrm>
          <a:prstGeom prst="rect">
            <a:avLst/>
          </a:prstGeom>
          <a:noFill/>
        </p:spPr>
        <p:txBody>
          <a:bodyPr wrap="square" rtlCol="0">
            <a:spAutoFit/>
          </a:bodyPr>
          <a:lstStyle/>
          <a:p>
            <a:pPr algn="ctr"/>
            <a:r>
              <a:rPr lang="en-US" sz="4500" b="1" dirty="0" smtClean="0">
                <a:latin typeface="Century Gothic" panose="020B0502020202020204" pitchFamily="34" charset="0"/>
              </a:rPr>
              <a:t>North </a:t>
            </a:r>
            <a:r>
              <a:rPr lang="en-US" sz="4500" b="1" dirty="0">
                <a:latin typeface="Century Gothic" panose="020B0502020202020204" pitchFamily="34" charset="0"/>
              </a:rPr>
              <a:t>Carolina </a:t>
            </a:r>
            <a:r>
              <a:rPr lang="en-US" sz="4500" b="1" dirty="0" smtClean="0">
                <a:latin typeface="Century Gothic" panose="020B0502020202020204" pitchFamily="34" charset="0"/>
              </a:rPr>
              <a:t>Bike </a:t>
            </a:r>
            <a:r>
              <a:rPr lang="en-US" sz="4500" b="1" dirty="0" smtClean="0">
                <a:latin typeface="Century Gothic" panose="020B0502020202020204" pitchFamily="34" charset="0"/>
              </a:rPr>
              <a:t>T</a:t>
            </a:r>
            <a:r>
              <a:rPr lang="en-US" sz="4500" b="1" dirty="0" smtClean="0">
                <a:latin typeface="Century Gothic" panose="020B0502020202020204" pitchFamily="34" charset="0"/>
              </a:rPr>
              <a:t>rails</a:t>
            </a:r>
            <a:endParaRPr lang="en-US" sz="4500" b="1" dirty="0">
              <a:latin typeface="Century Gothic" panose="020B0502020202020204" pitchFamily="34" charset="0"/>
            </a:endParaRPr>
          </a:p>
        </p:txBody>
      </p:sp>
    </p:spTree>
    <p:extLst>
      <p:ext uri="{BB962C8B-B14F-4D97-AF65-F5344CB8AC3E}">
        <p14:creationId xmlns:p14="http://schemas.microsoft.com/office/powerpoint/2010/main" val="1059061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5500">
              <a:schemeClr val="accent2"/>
            </a:gs>
            <a:gs pos="37000">
              <a:schemeClr val="accent4">
                <a:lumMod val="60000"/>
                <a:lumOff val="40000"/>
              </a:schemeClr>
            </a:gs>
            <a:gs pos="0">
              <a:srgbClr val="7030A0"/>
            </a:gs>
            <a:gs pos="74000">
              <a:schemeClr val="accent1">
                <a:lumMod val="45000"/>
                <a:lumOff val="55000"/>
              </a:schemeClr>
            </a:gs>
            <a:gs pos="83000">
              <a:srgbClr val="F997C8"/>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xmlns="" id="{5DDA3BDC-C9E3-462D-AD1A-6B94754F08E7}"/>
              </a:ext>
            </a:extLst>
          </p:cNvPr>
          <p:cNvPicPr>
            <a:picLocks noChangeAspect="1"/>
          </p:cNvPicPr>
          <p:nvPr/>
        </p:nvPicPr>
        <p:blipFill>
          <a:blip r:embed="rId3"/>
          <a:stretch>
            <a:fillRect/>
          </a:stretch>
        </p:blipFill>
        <p:spPr>
          <a:xfrm>
            <a:off x="142875" y="3466492"/>
            <a:ext cx="11906250" cy="2638425"/>
          </a:xfrm>
          <a:prstGeom prst="rect">
            <a:avLst/>
          </a:prstGeom>
        </p:spPr>
      </p:pic>
      <p:sp>
        <p:nvSpPr>
          <p:cNvPr id="3" name="TextBox 2">
            <a:extLst>
              <a:ext uri="{FF2B5EF4-FFF2-40B4-BE49-F238E27FC236}">
                <a16:creationId xmlns:a16="http://schemas.microsoft.com/office/drawing/2014/main" xmlns="" id="{26CE842E-55B8-4D28-986B-14855D14E74F}"/>
              </a:ext>
            </a:extLst>
          </p:cNvPr>
          <p:cNvSpPr txBox="1"/>
          <p:nvPr/>
        </p:nvSpPr>
        <p:spPr>
          <a:xfrm>
            <a:off x="1571626" y="168877"/>
            <a:ext cx="8698809" cy="830997"/>
          </a:xfrm>
          <a:prstGeom prst="rect">
            <a:avLst/>
          </a:prstGeom>
          <a:noFill/>
        </p:spPr>
        <p:txBody>
          <a:bodyPr wrap="square" rtlCol="0">
            <a:spAutoFit/>
          </a:bodyPr>
          <a:lstStyle/>
          <a:p>
            <a:pPr algn="ctr"/>
            <a:r>
              <a:rPr lang="en-US" sz="4800" b="1" dirty="0" smtClean="0">
                <a:latin typeface="Century Gothic" panose="020B0502020202020204" pitchFamily="34" charset="0"/>
              </a:rPr>
              <a:t>Southern </a:t>
            </a:r>
            <a:r>
              <a:rPr lang="en-US" sz="4800" b="1" dirty="0">
                <a:latin typeface="Century Gothic" panose="020B0502020202020204" pitchFamily="34" charset="0"/>
              </a:rPr>
              <a:t>Highlands </a:t>
            </a:r>
            <a:r>
              <a:rPr lang="en-US" sz="4800" b="1" dirty="0" smtClean="0">
                <a:latin typeface="Century Gothic" panose="020B0502020202020204" pitchFamily="34" charset="0"/>
              </a:rPr>
              <a:t>Route </a:t>
            </a:r>
            <a:endParaRPr lang="en-US" sz="4800" b="1" dirty="0">
              <a:latin typeface="Century Gothic" panose="020B0502020202020204" pitchFamily="34" charset="0"/>
            </a:endParaRPr>
          </a:p>
        </p:txBody>
      </p:sp>
      <p:sp>
        <p:nvSpPr>
          <p:cNvPr id="4" name="Rectangle 3">
            <a:extLst>
              <a:ext uri="{FF2B5EF4-FFF2-40B4-BE49-F238E27FC236}">
                <a16:creationId xmlns:a16="http://schemas.microsoft.com/office/drawing/2014/main" xmlns="" id="{FA13017C-4534-46FA-A77E-5829FA0E6975}"/>
              </a:ext>
            </a:extLst>
          </p:cNvPr>
          <p:cNvSpPr/>
          <p:nvPr/>
        </p:nvSpPr>
        <p:spPr>
          <a:xfrm>
            <a:off x="419099" y="1062723"/>
            <a:ext cx="11353801" cy="2246769"/>
          </a:xfrm>
          <a:prstGeom prst="rect">
            <a:avLst/>
          </a:prstGeom>
        </p:spPr>
        <p:txBody>
          <a:bodyPr wrap="square">
            <a:spAutoFit/>
          </a:bodyPr>
          <a:lstStyle/>
          <a:p>
            <a:pPr algn="ctr"/>
            <a:r>
              <a:rPr lang="en-US" sz="3500" dirty="0">
                <a:solidFill>
                  <a:srgbClr val="000000"/>
                </a:solidFill>
                <a:latin typeface="Century Gothic" panose="020B0502020202020204" pitchFamily="34" charset="0"/>
                <a:ea typeface="Times New Roman" panose="02020603050405020304" pitchFamily="18" charset="0"/>
              </a:rPr>
              <a:t>This 120 mile route begins northwest of Brevard and passes through several small mountain towns including Brevard, Saluda, Flat Rock, and Tryon.  It traverses the foothills of the Blue Ridge Mountains. </a:t>
            </a:r>
            <a:endParaRPr lang="en-US" sz="3500" dirty="0">
              <a:latin typeface="Century Gothic" panose="020B0502020202020204" pitchFamily="34" charset="0"/>
            </a:endParaRPr>
          </a:p>
        </p:txBody>
      </p:sp>
    </p:spTree>
    <p:extLst>
      <p:ext uri="{BB962C8B-B14F-4D97-AF65-F5344CB8AC3E}">
        <p14:creationId xmlns:p14="http://schemas.microsoft.com/office/powerpoint/2010/main" val="131059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5500">
              <a:schemeClr val="accent2"/>
            </a:gs>
            <a:gs pos="37000">
              <a:schemeClr val="accent4">
                <a:lumMod val="60000"/>
                <a:lumOff val="40000"/>
              </a:schemeClr>
            </a:gs>
            <a:gs pos="0">
              <a:srgbClr val="7030A0"/>
            </a:gs>
            <a:gs pos="74000">
              <a:schemeClr val="accent1">
                <a:lumMod val="45000"/>
                <a:lumOff val="55000"/>
              </a:schemeClr>
            </a:gs>
            <a:gs pos="83000">
              <a:srgbClr val="F997C8"/>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descr="Image result for NC bike trails">
            <a:extLst>
              <a:ext uri="{FF2B5EF4-FFF2-40B4-BE49-F238E27FC236}">
                <a16:creationId xmlns:a16="http://schemas.microsoft.com/office/drawing/2014/main" xmlns="" id="{02BAFB64-D4CE-41DC-9CD0-CABC128BC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84" y="1222369"/>
            <a:ext cx="6510338" cy="43359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5ED442CD-8ADC-4504-AFA6-89A74D44F718}"/>
              </a:ext>
            </a:extLst>
          </p:cNvPr>
          <p:cNvSpPr/>
          <p:nvPr/>
        </p:nvSpPr>
        <p:spPr>
          <a:xfrm>
            <a:off x="6915956" y="1179519"/>
            <a:ext cx="4997002" cy="4401205"/>
          </a:xfrm>
          <a:prstGeom prst="rect">
            <a:avLst/>
          </a:prstGeom>
        </p:spPr>
        <p:txBody>
          <a:bodyPr wrap="square">
            <a:spAutoFit/>
          </a:bodyPr>
          <a:lstStyle/>
          <a:p>
            <a:pPr algn="ctr"/>
            <a:r>
              <a:rPr lang="en-US" sz="4000" b="1" dirty="0">
                <a:solidFill>
                  <a:srgbClr val="000000"/>
                </a:solidFill>
                <a:latin typeface="Century Gothic" panose="020B0502020202020204" pitchFamily="34" charset="0"/>
                <a:ea typeface="Times New Roman" panose="02020603050405020304" pitchFamily="18" charset="0"/>
              </a:rPr>
              <a:t>What </a:t>
            </a:r>
            <a:r>
              <a:rPr lang="en-US" sz="4000" b="1" dirty="0" smtClean="0">
                <a:solidFill>
                  <a:srgbClr val="000000"/>
                </a:solidFill>
                <a:latin typeface="Century Gothic" panose="020B0502020202020204" pitchFamily="34" charset="0"/>
                <a:ea typeface="Times New Roman" panose="02020603050405020304" pitchFamily="18" charset="0"/>
              </a:rPr>
              <a:t>items would you </a:t>
            </a:r>
            <a:r>
              <a:rPr lang="en-US" sz="4000" b="1" dirty="0">
                <a:solidFill>
                  <a:srgbClr val="000000"/>
                </a:solidFill>
                <a:latin typeface="Century Gothic" panose="020B0502020202020204" pitchFamily="34" charset="0"/>
                <a:ea typeface="Times New Roman" panose="02020603050405020304" pitchFamily="18" charset="0"/>
              </a:rPr>
              <a:t>need to bring on a bicycle trek through the mountains?</a:t>
            </a:r>
          </a:p>
          <a:p>
            <a:pPr algn="ctr"/>
            <a:endParaRPr lang="en-US" sz="4000" b="1" dirty="0">
              <a:solidFill>
                <a:srgbClr val="000000"/>
              </a:solidFill>
              <a:latin typeface="Century Gothic" panose="020B0502020202020204" pitchFamily="34" charset="0"/>
              <a:ea typeface="Times New Roman" panose="02020603050405020304" pitchFamily="18" charset="0"/>
            </a:endParaRPr>
          </a:p>
          <a:p>
            <a:pPr algn="ctr"/>
            <a:r>
              <a:rPr lang="en-US" sz="4000" b="1" dirty="0">
                <a:solidFill>
                  <a:srgbClr val="000000"/>
                </a:solidFill>
                <a:latin typeface="Century Gothic" panose="020B0502020202020204" pitchFamily="34" charset="0"/>
                <a:ea typeface="Times New Roman" panose="02020603050405020304" pitchFamily="18" charset="0"/>
              </a:rPr>
              <a:t>Talk with a partner. </a:t>
            </a:r>
            <a:endParaRPr lang="en-US" sz="4000" b="1" dirty="0">
              <a:latin typeface="Century Gothic" panose="020B0502020202020204" pitchFamily="34" charset="0"/>
            </a:endParaRPr>
          </a:p>
        </p:txBody>
      </p:sp>
    </p:spTree>
    <p:extLst>
      <p:ext uri="{BB962C8B-B14F-4D97-AF65-F5344CB8AC3E}">
        <p14:creationId xmlns:p14="http://schemas.microsoft.com/office/powerpoint/2010/main" val="272243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5500">
              <a:schemeClr val="accent2"/>
            </a:gs>
            <a:gs pos="37000">
              <a:schemeClr val="accent4">
                <a:lumMod val="60000"/>
                <a:lumOff val="40000"/>
              </a:schemeClr>
            </a:gs>
            <a:gs pos="0">
              <a:srgbClr val="7030A0"/>
            </a:gs>
            <a:gs pos="74000">
              <a:schemeClr val="accent1">
                <a:lumMod val="45000"/>
                <a:lumOff val="55000"/>
              </a:schemeClr>
            </a:gs>
            <a:gs pos="83000">
              <a:srgbClr val="F997C8"/>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631275-3CA3-45BD-A26D-8C8B11BAD3EE}"/>
              </a:ext>
            </a:extLst>
          </p:cNvPr>
          <p:cNvSpPr/>
          <p:nvPr/>
        </p:nvSpPr>
        <p:spPr>
          <a:xfrm>
            <a:off x="471488" y="2786804"/>
            <a:ext cx="11272837" cy="3966279"/>
          </a:xfrm>
          <a:prstGeom prst="rect">
            <a:avLst/>
          </a:prstGeom>
        </p:spPr>
        <p:txBody>
          <a:bodyPr wrap="square">
            <a:spAutoFit/>
          </a:bodyPr>
          <a:lstStyle/>
          <a:p>
            <a:pPr marL="457200" marR="0" algn="ctr">
              <a:lnSpc>
                <a:spcPct val="107000"/>
              </a:lnSpc>
              <a:spcBef>
                <a:spcPts val="0"/>
              </a:spcBef>
              <a:spcAft>
                <a:spcPts val="0"/>
              </a:spcAft>
            </a:pPr>
            <a:r>
              <a:rPr lang="en-US" sz="34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You and your friends begin a 120 mile bike route through the Blue Ridge Mountains of North Carolina.  On the first day, you and your friends bike 5 miles.  The second day you bike 4 times as far as you did the first day, and the third day you bike 6 miles less than the second day.  How many miles did you bike altogether?</a:t>
            </a:r>
            <a:endParaRPr lang="en-US" sz="34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79CD9416-A874-49AE-8275-310EBF0912B6}"/>
              </a:ext>
            </a:extLst>
          </p:cNvPr>
          <p:cNvSpPr/>
          <p:nvPr/>
        </p:nvSpPr>
        <p:spPr>
          <a:xfrm rot="20937792">
            <a:off x="160866" y="696306"/>
            <a:ext cx="4847802" cy="1400383"/>
          </a:xfrm>
          <a:prstGeom prst="rect">
            <a:avLst/>
          </a:prstGeom>
          <a:noFill/>
        </p:spPr>
        <p:txBody>
          <a:bodyPr wrap="none" lIns="91440" tIns="45720" rIns="91440" bIns="45720">
            <a:spAutoFit/>
          </a:bodyPr>
          <a:lstStyle/>
          <a:p>
            <a:pPr algn="ctr"/>
            <a:r>
              <a:rPr lang="en-US" sz="8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entury Gothic" panose="020B0502020202020204" pitchFamily="34" charset="0"/>
              </a:rPr>
              <a:t>Problem:</a:t>
            </a:r>
          </a:p>
        </p:txBody>
      </p:sp>
      <p:pic>
        <p:nvPicPr>
          <p:cNvPr id="3074" name="Picture 2" descr="Image result for bike clipart">
            <a:extLst>
              <a:ext uri="{FF2B5EF4-FFF2-40B4-BE49-F238E27FC236}">
                <a16:creationId xmlns:a16="http://schemas.microsoft.com/office/drawing/2014/main" xmlns="" id="{7EC5F55F-887A-4868-AD14-9669001AFE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24" y="245226"/>
            <a:ext cx="3457576" cy="219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1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5500">
              <a:schemeClr val="accent2"/>
            </a:gs>
            <a:gs pos="37000">
              <a:schemeClr val="accent4">
                <a:lumMod val="60000"/>
                <a:lumOff val="40000"/>
              </a:schemeClr>
            </a:gs>
            <a:gs pos="0">
              <a:srgbClr val="7030A0"/>
            </a:gs>
            <a:gs pos="74000">
              <a:schemeClr val="accent1">
                <a:lumMod val="45000"/>
                <a:lumOff val="55000"/>
              </a:schemeClr>
            </a:gs>
            <a:gs pos="83000">
              <a:srgbClr val="F997C8"/>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0EFDF95-D8D0-4CB8-8916-C7F3CDAB639E}"/>
              </a:ext>
            </a:extLst>
          </p:cNvPr>
          <p:cNvSpPr txBox="1"/>
          <p:nvPr/>
        </p:nvSpPr>
        <p:spPr>
          <a:xfrm>
            <a:off x="1143000" y="157163"/>
            <a:ext cx="9358313" cy="923330"/>
          </a:xfrm>
          <a:prstGeom prst="rect">
            <a:avLst/>
          </a:prstGeom>
          <a:noFill/>
        </p:spPr>
        <p:txBody>
          <a:bodyPr wrap="square" rtlCol="0">
            <a:spAutoFit/>
          </a:bodyPr>
          <a:lstStyle/>
          <a:p>
            <a:pPr algn="ctr"/>
            <a:r>
              <a:rPr lang="en-US" sz="5400" b="1" dirty="0">
                <a:latin typeface="Century Gothic" panose="020B0502020202020204" pitchFamily="34" charset="0"/>
              </a:rPr>
              <a:t>Let’s Share and Discuss</a:t>
            </a:r>
          </a:p>
        </p:txBody>
      </p:sp>
      <p:sp>
        <p:nvSpPr>
          <p:cNvPr id="4" name="TextBox 3">
            <a:extLst>
              <a:ext uri="{FF2B5EF4-FFF2-40B4-BE49-F238E27FC236}">
                <a16:creationId xmlns:a16="http://schemas.microsoft.com/office/drawing/2014/main" xmlns="" id="{30BC1ADC-10B7-4694-9C1E-6333BB9242C4}"/>
              </a:ext>
            </a:extLst>
          </p:cNvPr>
          <p:cNvSpPr txBox="1"/>
          <p:nvPr/>
        </p:nvSpPr>
        <p:spPr>
          <a:xfrm>
            <a:off x="4275785" y="1414463"/>
            <a:ext cx="7597127" cy="5969519"/>
          </a:xfrm>
          <a:prstGeom prst="rect">
            <a:avLst/>
          </a:prstGeom>
          <a:noFill/>
        </p:spPr>
        <p:txBody>
          <a:bodyPr wrap="square" rtlCol="0">
            <a:spAutoFit/>
          </a:bodyPr>
          <a:lstStyle/>
          <a:p>
            <a:pPr algn="ctr"/>
            <a:r>
              <a:rPr lang="en-US" sz="2400" b="1" dirty="0">
                <a:latin typeface="Century Gothic" panose="020B0502020202020204" pitchFamily="34" charset="0"/>
              </a:rPr>
              <a:t>What are some different strategies you used to help you solve the problem? </a:t>
            </a:r>
          </a:p>
          <a:p>
            <a:pPr algn="ctr"/>
            <a:endParaRPr lang="en-US" sz="2400" b="1" dirty="0">
              <a:latin typeface="Century Gothic" panose="020B0502020202020204" pitchFamily="34" charset="0"/>
            </a:endParaRPr>
          </a:p>
          <a:p>
            <a:pPr marR="0" lvl="0" algn="ctr" fontAlgn="base">
              <a:lnSpc>
                <a:spcPct val="107000"/>
              </a:lnSpc>
              <a:spcBef>
                <a:spcPts val="0"/>
              </a:spcBef>
              <a:spcAft>
                <a:spcPts val="0"/>
              </a:spcAft>
              <a:buSzPts val="1000"/>
              <a:tabLst>
                <a:tab pos="685800" algn="l"/>
              </a:tabLst>
            </a:pPr>
            <a:r>
              <a:rPr lang="en-US" sz="2400" b="1" dirty="0" smtClean="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What equation did you use to express this problem?</a:t>
            </a:r>
            <a:endParaRPr lang="en-US" sz="24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R="0" lvl="0" algn="ctr" fontAlgn="base">
              <a:lnSpc>
                <a:spcPct val="107000"/>
              </a:lnSpc>
              <a:spcBef>
                <a:spcPts val="0"/>
              </a:spcBef>
              <a:spcAft>
                <a:spcPts val="0"/>
              </a:spcAft>
              <a:buSzPts val="1000"/>
              <a:tabLst>
                <a:tab pos="685800" algn="l"/>
              </a:tabLst>
            </a:pPr>
            <a:endParaRPr lang="en-US" sz="2400" b="1" dirty="0">
              <a:effectLst/>
              <a:latin typeface="Century Gothic" panose="020B0502020202020204" pitchFamily="34" charset="0"/>
              <a:ea typeface="Calibri" panose="020F0502020204030204" pitchFamily="34" charset="0"/>
              <a:cs typeface="Times New Roman" panose="02020603050405020304" pitchFamily="18" charset="0"/>
            </a:endParaRPr>
          </a:p>
          <a:p>
            <a:pPr marR="0" lvl="0" algn="ctr" fontAlgn="base">
              <a:lnSpc>
                <a:spcPct val="107000"/>
              </a:lnSpc>
              <a:spcBef>
                <a:spcPts val="0"/>
              </a:spcBef>
              <a:spcAft>
                <a:spcPts val="0"/>
              </a:spcAft>
              <a:buSzPts val="1000"/>
              <a:tabLst>
                <a:tab pos="685800" algn="l"/>
              </a:tabLst>
            </a:pPr>
            <a:r>
              <a:rPr lang="en-US" sz="2400" b="1" dirty="0" smtClean="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Is order important </a:t>
            </a:r>
            <a:r>
              <a:rPr lang="en-US" sz="24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 </a:t>
            </a:r>
            <a:r>
              <a:rPr lang="en-US" sz="2400" b="1" dirty="0" smtClean="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this problem?  Why or why not?</a:t>
            </a:r>
          </a:p>
          <a:p>
            <a:pPr marR="0" lvl="0" algn="ctr" fontAlgn="base">
              <a:lnSpc>
                <a:spcPct val="107000"/>
              </a:lnSpc>
              <a:spcBef>
                <a:spcPts val="0"/>
              </a:spcBef>
              <a:spcAft>
                <a:spcPts val="0"/>
              </a:spcAft>
              <a:buSzPts val="1000"/>
              <a:tabLst>
                <a:tab pos="685800" algn="l"/>
              </a:tabLst>
            </a:pPr>
            <a:endParaRPr lang="en-US" sz="24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fontAlgn="base">
              <a:lnSpc>
                <a:spcPct val="107000"/>
              </a:lnSpc>
              <a:buSzPts val="1000"/>
              <a:tabLst>
                <a:tab pos="685800" algn="l"/>
              </a:tabLst>
            </a:pPr>
            <a:r>
              <a:rPr lang="en-US" sz="24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Let’s discuss the difference between additive and multiplicative comparison.  Why did you multiply in certain parts of the problem?  Why did you subtract in certain parts?</a:t>
            </a:r>
            <a:endParaRPr lang="en-US" sz="2400" b="1" dirty="0">
              <a:effectLst/>
              <a:latin typeface="Century Gothic" panose="020B0502020202020204" pitchFamily="34" charset="0"/>
              <a:ea typeface="Calibri" panose="020F0502020204030204" pitchFamily="34" charset="0"/>
              <a:cs typeface="Times New Roman" panose="02020603050405020304" pitchFamily="18" charset="0"/>
            </a:endParaRPr>
          </a:p>
          <a:p>
            <a:pPr marR="0" lvl="0" fontAlgn="base">
              <a:lnSpc>
                <a:spcPct val="107000"/>
              </a:lnSpc>
              <a:spcBef>
                <a:spcPts val="0"/>
              </a:spcBef>
              <a:spcAft>
                <a:spcPts val="0"/>
              </a:spcAft>
              <a:buSzPts val="1000"/>
              <a:tabLst>
                <a:tab pos="68580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9218" name="Picture 2" descr="Image result for discussion">
            <a:extLst>
              <a:ext uri="{FF2B5EF4-FFF2-40B4-BE49-F238E27FC236}">
                <a16:creationId xmlns:a16="http://schemas.microsoft.com/office/drawing/2014/main" xmlns="" id="{EFF67DCE-3C51-493B-9B99-F13E965B3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29580">
            <a:off x="143740" y="1857547"/>
            <a:ext cx="4344404" cy="264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99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5500">
              <a:schemeClr val="accent2"/>
            </a:gs>
            <a:gs pos="37000">
              <a:schemeClr val="accent4">
                <a:lumMod val="60000"/>
                <a:lumOff val="40000"/>
              </a:schemeClr>
            </a:gs>
            <a:gs pos="0">
              <a:srgbClr val="7030A0"/>
            </a:gs>
            <a:gs pos="74000">
              <a:schemeClr val="accent1">
                <a:lumMod val="45000"/>
                <a:lumOff val="55000"/>
              </a:schemeClr>
            </a:gs>
            <a:gs pos="83000">
              <a:srgbClr val="F997C8"/>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84E466E-2374-42F0-BF1A-F10835AB09C9}"/>
              </a:ext>
            </a:extLst>
          </p:cNvPr>
          <p:cNvSpPr/>
          <p:nvPr/>
        </p:nvSpPr>
        <p:spPr>
          <a:xfrm>
            <a:off x="0" y="2851999"/>
            <a:ext cx="12072938" cy="3583160"/>
          </a:xfrm>
          <a:prstGeom prst="rect">
            <a:avLst/>
          </a:prstGeom>
        </p:spPr>
        <p:txBody>
          <a:bodyPr wrap="square">
            <a:spAutoFit/>
          </a:bodyPr>
          <a:lstStyle/>
          <a:p>
            <a:pPr marR="0" lvl="0" algn="ctr" fontAlgn="base">
              <a:lnSpc>
                <a:spcPct val="107000"/>
              </a:lnSpc>
              <a:spcBef>
                <a:spcPts val="0"/>
              </a:spcBef>
              <a:spcAft>
                <a:spcPts val="0"/>
              </a:spcAft>
              <a:buSzPts val="1000"/>
              <a:tabLst>
                <a:tab pos="457200" algn="l"/>
              </a:tabLst>
            </a:pPr>
            <a:r>
              <a:rPr lang="en-US" sz="3200" b="1" dirty="0" smtClean="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Solve and write </a:t>
            </a:r>
            <a:r>
              <a:rPr lang="en-US" sz="32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an </a:t>
            </a:r>
            <a:r>
              <a:rPr lang="en-US" sz="3200" b="1" dirty="0" smtClean="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equation:</a:t>
            </a:r>
            <a:endParaRPr lang="en-US" sz="32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457200" marR="0" algn="ctr" fontAlgn="base">
              <a:lnSpc>
                <a:spcPct val="107000"/>
              </a:lnSpc>
              <a:spcBef>
                <a:spcPts val="0"/>
              </a:spcBef>
              <a:spcAft>
                <a:spcPts val="0"/>
              </a:spcAft>
            </a:pPr>
            <a:r>
              <a:rPr lang="en-US" sz="3000" dirty="0" smtClean="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My </a:t>
            </a:r>
            <a:r>
              <a:rPr lang="en-US" sz="3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family traveled in a car for a three day trip to Florida.  On the first day we drove 250 miles.  On the second day we drove twice as far as the first day.  Finally, on the third day, we drove 300 miles less than on the second day.  How many miles did we travel for all three days?  Explain why your answer is reasonable.</a:t>
            </a:r>
            <a:endParaRPr lang="en-US" sz="3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CAD89331-3DF1-4D96-A589-F311B61311F1}"/>
              </a:ext>
            </a:extLst>
          </p:cNvPr>
          <p:cNvSpPr/>
          <p:nvPr/>
        </p:nvSpPr>
        <p:spPr>
          <a:xfrm>
            <a:off x="2866370" y="0"/>
            <a:ext cx="6340197" cy="1569660"/>
          </a:xfrm>
          <a:prstGeom prst="rect">
            <a:avLst/>
          </a:prstGeom>
          <a:noFill/>
        </p:spPr>
        <p:txBody>
          <a:bodyPr wrap="none" lIns="91440" tIns="45720" rIns="91440" bIns="45720">
            <a:spAutoFit/>
          </a:bodyPr>
          <a:lstStyle/>
          <a:p>
            <a:pPr algn="ctr"/>
            <a:r>
              <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Exit Ticket:</a:t>
            </a:r>
          </a:p>
        </p:txBody>
      </p:sp>
      <p:pic>
        <p:nvPicPr>
          <p:cNvPr id="5122" name="Picture 2" descr="Image result for car clipart">
            <a:extLst>
              <a:ext uri="{FF2B5EF4-FFF2-40B4-BE49-F238E27FC236}">
                <a16:creationId xmlns:a16="http://schemas.microsoft.com/office/drawing/2014/main" xmlns="" id="{E61E03D2-C570-43EC-9EAF-89889BEA34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70765">
            <a:off x="143930" y="1130352"/>
            <a:ext cx="2786059" cy="14568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florida">
            <a:extLst>
              <a:ext uri="{FF2B5EF4-FFF2-40B4-BE49-F238E27FC236}">
                <a16:creationId xmlns:a16="http://schemas.microsoft.com/office/drawing/2014/main" xmlns="" id="{4B8A0A69-D164-41BC-89F3-6B612A7C76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5630" y="784829"/>
            <a:ext cx="2212142" cy="198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29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269</Words>
  <Application>Microsoft Office PowerPoint</Application>
  <PresentationFormat>Custom</PresentationFormat>
  <Paragraphs>28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Biking Through the Mountains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Kennedy</dc:creator>
  <cp:lastModifiedBy>Floyd, Ana</cp:lastModifiedBy>
  <cp:revision>6</cp:revision>
  <dcterms:created xsi:type="dcterms:W3CDTF">2018-07-17T15:11:34Z</dcterms:created>
  <dcterms:modified xsi:type="dcterms:W3CDTF">2018-07-25T17:15:51Z</dcterms:modified>
</cp:coreProperties>
</file>