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0160000" cy="78105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  <p:embeddedFont>
      <p:font typeface="Comic Sans MS" pitchFamily="66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464" y="-96"/>
      </p:cViewPr>
      <p:guideLst>
        <p:guide orient="horz" pos="246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78247"/>
            <a:ext cx="7620000" cy="271921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102321"/>
            <a:ext cx="7620000" cy="188572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15837"/>
            <a:ext cx="2190750" cy="6619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15837"/>
            <a:ext cx="6445250" cy="66190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947204"/>
            <a:ext cx="8763000" cy="324895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226890"/>
            <a:ext cx="8763000" cy="170854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79184"/>
            <a:ext cx="4318000" cy="49556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79184"/>
            <a:ext cx="4318000" cy="49556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15839"/>
            <a:ext cx="8763000" cy="150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914658"/>
            <a:ext cx="4298156" cy="93834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853002"/>
            <a:ext cx="4298156" cy="41963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914658"/>
            <a:ext cx="4319323" cy="93834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853002"/>
            <a:ext cx="4319323" cy="41963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0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20700"/>
            <a:ext cx="3276864" cy="18224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24569"/>
            <a:ext cx="5143500" cy="555051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43150"/>
            <a:ext cx="3276864" cy="434097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20700"/>
            <a:ext cx="3276864" cy="18224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24569"/>
            <a:ext cx="5143500" cy="555051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343150"/>
            <a:ext cx="3276864" cy="434097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15839"/>
            <a:ext cx="8763000" cy="15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79184"/>
            <a:ext cx="8763000" cy="4955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239178"/>
            <a:ext cx="2286000" cy="415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5A5C-741C-4DF8-81D8-0088A766CDF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239178"/>
            <a:ext cx="3429000" cy="415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239178"/>
            <a:ext cx="2286000" cy="415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C826-195C-4268-A6EF-344B738E8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807" y="2853121"/>
            <a:ext cx="830579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0" b="1" dirty="0" smtClean="0">
                <a:solidFill>
                  <a:srgbClr val="009300"/>
                </a:solidFill>
                <a:latin typeface="Comic Sans MS" panose="030F0702030302020204" pitchFamily="66" charset="0"/>
              </a:rPr>
              <a:t>Problem Solving</a:t>
            </a:r>
            <a:endParaRPr lang="en-US" sz="8000" b="1" dirty="0">
              <a:solidFill>
                <a:srgbClr val="009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34" y="1176721"/>
            <a:ext cx="9715500" cy="37856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What have you learned about problem solving?</a:t>
            </a:r>
          </a:p>
          <a:p>
            <a:pPr algn="ctr"/>
            <a:endParaRPr lang="en-US" sz="4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Name a way you can improve your problem solving skills.</a:t>
            </a: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283" y="187435"/>
            <a:ext cx="6996915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/>
              <a:t>NC Zoo in Asheboro, North Carolina has several ostriches and several giraffes. There is a total of 30 eyes and 44 legs. How many ostriches and how many giraffes are in the zoo?</a:t>
            </a:r>
          </a:p>
        </p:txBody>
      </p:sp>
      <p:pic>
        <p:nvPicPr>
          <p:cNvPr id="1028" name="Picture 4" descr="Image result for ostrich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0" y="2089056"/>
            <a:ext cx="2195602" cy="31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iraff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991742"/>
            <a:ext cx="2304891" cy="31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374650"/>
            <a:ext cx="9571024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Understand the Problem</a:t>
            </a:r>
            <a:endParaRPr lang="en-US" sz="60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2159000"/>
            <a:ext cx="476450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Make a Plan</a:t>
            </a:r>
            <a:endParaRPr lang="en-US" sz="60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9480" y="3788438"/>
            <a:ext cx="2115121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Do It! </a:t>
            </a:r>
            <a:endParaRPr lang="en-US" sz="60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9887" y="5810728"/>
            <a:ext cx="244062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Check</a:t>
            </a:r>
            <a:endParaRPr lang="en-US" sz="60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00050"/>
            <a:ext cx="1714137" cy="1043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600200"/>
            <a:ext cx="2866016" cy="1866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17" y="3692416"/>
            <a:ext cx="3184143" cy="1681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4978400"/>
            <a:ext cx="2013724" cy="2013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068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46117"/>
            <a:ext cx="9811004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74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Understand the Problem</a:t>
            </a:r>
            <a:endParaRPr lang="en-US" sz="74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08" y="2266511"/>
            <a:ext cx="4451788" cy="2652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702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900" y="190500"/>
            <a:ext cx="6494915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74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Make a Plan</a:t>
            </a:r>
            <a:endParaRPr lang="en-US" sz="74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65" y="1869527"/>
            <a:ext cx="5684783" cy="4058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382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527" y="264180"/>
            <a:ext cx="3612411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74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Do It! </a:t>
            </a:r>
            <a:endParaRPr lang="en-US" sz="74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38" y="2593924"/>
            <a:ext cx="6627648" cy="3902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774007" y="1690662"/>
            <a:ext cx="2089449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Solve </a:t>
            </a:r>
            <a:endParaRPr lang="en-US" sz="40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172" y="204952"/>
            <a:ext cx="3493704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7400" b="1" dirty="0" smtClean="0">
                <a:solidFill>
                  <a:srgbClr val="827B9D"/>
                </a:solidFill>
                <a:latin typeface="Calibri" panose="020F0502020204030204" pitchFamily="34" charset="0"/>
              </a:rPr>
              <a:t>Check</a:t>
            </a:r>
            <a:endParaRPr lang="en-US" sz="7400" b="1" dirty="0">
              <a:solidFill>
                <a:srgbClr val="827B9D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2026744"/>
            <a:ext cx="3296526" cy="3412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39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400"/>
            <a:ext cx="6132449" cy="7610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827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538" y="488731"/>
            <a:ext cx="91313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Math Practice #1: </a:t>
            </a:r>
            <a:r>
              <a:rPr lang="en-US" sz="4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4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Make </a:t>
            </a:r>
            <a:r>
              <a:rPr lang="en-US" sz="4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sense of problems and persevere in solving them.</a:t>
            </a:r>
            <a:endParaRPr lang="en-US" sz="4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39" y="2920998"/>
            <a:ext cx="6905297" cy="3968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967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95</Words>
  <Application>Microsoft Office PowerPoint</Application>
  <PresentationFormat>Custom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Randolph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Motley, Paige</dc:creator>
  <cp:lastModifiedBy>Floyd, Ana</cp:lastModifiedBy>
  <cp:revision>10</cp:revision>
  <dcterms:created xsi:type="dcterms:W3CDTF">2018-07-13T12:18:26Z</dcterms:created>
  <dcterms:modified xsi:type="dcterms:W3CDTF">2018-07-31T02:34:49Z</dcterms:modified>
</cp:coreProperties>
</file>