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Inconsolata" charset="0"/>
      <p:regular r:id="rId17"/>
    </p:embeddedFont>
    <p:embeddedFont>
      <p:font typeface="Nixie One"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6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38901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32E64"/>
        </a:solidFill>
        <a:effectLst/>
      </p:bgPr>
    </p:bg>
    <p:spTree>
      <p:nvGrpSpPr>
        <p:cNvPr id="1" name="Shape 8"/>
        <p:cNvGrpSpPr/>
        <p:nvPr/>
      </p:nvGrpSpPr>
      <p:grpSpPr>
        <a:xfrm>
          <a:off x="0" y="0"/>
          <a:ext cx="0" cy="0"/>
          <a:chOff x="0" y="0"/>
          <a:chExt cx="0" cy="0"/>
        </a:xfrm>
      </p:grpSpPr>
      <p:sp>
        <p:nvSpPr>
          <p:cNvPr id="9" name="Shape 9"/>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7845352" y="1685552"/>
            <a:ext cx="1559612" cy="155961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3" name="Shape 13"/>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29200" y="3014525"/>
            <a:ext cx="1226592" cy="1226592"/>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96172" y="1378560"/>
            <a:ext cx="1424722" cy="142472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00B4C2"/>
              </a:solidFill>
            </a:endParaRPr>
          </a:p>
        </p:txBody>
      </p:sp>
      <p:sp>
        <p:nvSpPr>
          <p:cNvPr id="19" name="Shape 19"/>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Shape 21"/>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6056000" y="3149475"/>
            <a:ext cx="1383355" cy="1058469"/>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_1">
    <p:spTree>
      <p:nvGrpSpPr>
        <p:cNvPr id="1" name="Shape 232"/>
        <p:cNvGrpSpPr/>
        <p:nvPr/>
      </p:nvGrpSpPr>
      <p:grpSpPr>
        <a:xfrm>
          <a:off x="0" y="0"/>
          <a:ext cx="0" cy="0"/>
          <a:chOff x="0" y="0"/>
          <a:chExt cx="0" cy="0"/>
        </a:xfrm>
      </p:grpSpPr>
      <p:sp>
        <p:nvSpPr>
          <p:cNvPr id="233" name="Shape 233"/>
          <p:cNvSpPr/>
          <p:nvPr/>
        </p:nvSpPr>
        <p:spPr>
          <a:xfrm>
            <a:off x="4578600" y="0"/>
            <a:ext cx="4565400" cy="51435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4" name="Shape 234"/>
          <p:cNvGrpSpPr/>
          <p:nvPr/>
        </p:nvGrpSpPr>
        <p:grpSpPr>
          <a:xfrm>
            <a:off x="-76804" y="-364106"/>
            <a:ext cx="9492216" cy="5864919"/>
            <a:chOff x="-76804" y="-364106"/>
            <a:chExt cx="9492216" cy="5864919"/>
          </a:xfrm>
        </p:grpSpPr>
        <p:sp>
          <p:nvSpPr>
            <p:cNvPr id="235" name="Shape 235"/>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rot="1763">
              <a:off x="8737998" y="3634823"/>
              <a:ext cx="585000" cy="556500"/>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240" name="Shape 24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9"/>
        <p:cNvGrpSpPr/>
        <p:nvPr/>
      </p:nvGrpSpPr>
      <p:grpSpPr>
        <a:xfrm>
          <a:off x="0" y="0"/>
          <a:ext cx="0" cy="0"/>
          <a:chOff x="0" y="0"/>
          <a:chExt cx="0" cy="0"/>
        </a:xfrm>
      </p:grpSpPr>
      <p:grpSp>
        <p:nvGrpSpPr>
          <p:cNvPr id="30" name="Shape 30"/>
          <p:cNvGrpSpPr/>
          <p:nvPr/>
        </p:nvGrpSpPr>
        <p:grpSpPr>
          <a:xfrm>
            <a:off x="-76804" y="-364106"/>
            <a:ext cx="9492216" cy="5864919"/>
            <a:chOff x="-76804" y="-364106"/>
            <a:chExt cx="9492216" cy="5864919"/>
          </a:xfrm>
        </p:grpSpPr>
        <p:sp>
          <p:nvSpPr>
            <p:cNvPr id="31" name="Shape 31"/>
            <p:cNvSpPr/>
            <p:nvPr/>
          </p:nvSpPr>
          <p:spPr>
            <a:xfrm>
              <a:off x="0" y="0"/>
              <a:ext cx="9144000" cy="35280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4343698" y="3286144"/>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38" name="Shape 3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flipH="1">
              <a:off x="4456350" y="3414379"/>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 name="Shape 53"/>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4" name="Shape 54"/>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lstStyle>
            <a:lvl1pPr lvl="0" algn="ctr" rtl="0">
              <a:spcBef>
                <a:spcPts val="0"/>
              </a:spcBef>
              <a:spcAft>
                <a:spcPts val="0"/>
              </a:spcAft>
              <a:buClr>
                <a:srgbClr val="FF9900"/>
              </a:buClr>
              <a:buSzPts val="1400"/>
              <a:buNone/>
              <a:defRPr sz="1400">
                <a:solidFill>
                  <a:srgbClr val="FF9900"/>
                </a:solidFill>
              </a:defRPr>
            </a:lvl1pPr>
            <a:lvl2pPr lvl="1" algn="ctr" rtl="0">
              <a:spcBef>
                <a:spcPts val="0"/>
              </a:spcBef>
              <a:spcAft>
                <a:spcPts val="0"/>
              </a:spcAft>
              <a:buClr>
                <a:srgbClr val="FF9900"/>
              </a:buClr>
              <a:buSzPts val="1400"/>
              <a:buNone/>
              <a:defRPr sz="1400">
                <a:solidFill>
                  <a:srgbClr val="FF9900"/>
                </a:solidFill>
              </a:defRPr>
            </a:lvl2pPr>
            <a:lvl3pPr lvl="2" algn="ctr" rtl="0">
              <a:spcBef>
                <a:spcPts val="0"/>
              </a:spcBef>
              <a:spcAft>
                <a:spcPts val="0"/>
              </a:spcAft>
              <a:buClr>
                <a:srgbClr val="FF9900"/>
              </a:buClr>
              <a:buSzPts val="1400"/>
              <a:buNone/>
              <a:defRPr sz="1400">
                <a:solidFill>
                  <a:srgbClr val="FF9900"/>
                </a:solidFill>
              </a:defRPr>
            </a:lvl3pPr>
            <a:lvl4pPr lvl="3" algn="ctr" rtl="0">
              <a:spcBef>
                <a:spcPts val="0"/>
              </a:spcBef>
              <a:spcAft>
                <a:spcPts val="0"/>
              </a:spcAft>
              <a:buClr>
                <a:srgbClr val="FF9900"/>
              </a:buClr>
              <a:buSzPts val="1400"/>
              <a:buNone/>
              <a:defRPr sz="1400">
                <a:solidFill>
                  <a:srgbClr val="FF9900"/>
                </a:solidFill>
              </a:defRPr>
            </a:lvl4pPr>
            <a:lvl5pPr lvl="4" algn="ctr" rtl="0">
              <a:spcBef>
                <a:spcPts val="0"/>
              </a:spcBef>
              <a:spcAft>
                <a:spcPts val="0"/>
              </a:spcAft>
              <a:buClr>
                <a:srgbClr val="FF9900"/>
              </a:buClr>
              <a:buSzPts val="1400"/>
              <a:buNone/>
              <a:defRPr sz="1400">
                <a:solidFill>
                  <a:srgbClr val="FF9900"/>
                </a:solidFill>
              </a:defRPr>
            </a:lvl5pPr>
            <a:lvl6pPr lvl="5" algn="ctr" rtl="0">
              <a:spcBef>
                <a:spcPts val="0"/>
              </a:spcBef>
              <a:spcAft>
                <a:spcPts val="0"/>
              </a:spcAft>
              <a:buClr>
                <a:srgbClr val="FF9900"/>
              </a:buClr>
              <a:buSzPts val="1400"/>
              <a:buNone/>
              <a:defRPr sz="1400">
                <a:solidFill>
                  <a:srgbClr val="FF9900"/>
                </a:solidFill>
              </a:defRPr>
            </a:lvl6pPr>
            <a:lvl7pPr lvl="6" algn="ctr" rtl="0">
              <a:spcBef>
                <a:spcPts val="0"/>
              </a:spcBef>
              <a:spcAft>
                <a:spcPts val="0"/>
              </a:spcAft>
              <a:buClr>
                <a:srgbClr val="FF9900"/>
              </a:buClr>
              <a:buSzPts val="1400"/>
              <a:buNone/>
              <a:defRPr sz="1400">
                <a:solidFill>
                  <a:srgbClr val="FF9900"/>
                </a:solidFill>
              </a:defRPr>
            </a:lvl7pPr>
            <a:lvl8pPr lvl="7" algn="ctr" rtl="0">
              <a:spcBef>
                <a:spcPts val="0"/>
              </a:spcBef>
              <a:spcAft>
                <a:spcPts val="0"/>
              </a:spcAft>
              <a:buClr>
                <a:srgbClr val="FF9900"/>
              </a:buClr>
              <a:buSzPts val="1400"/>
              <a:buNone/>
              <a:defRPr sz="1400">
                <a:solidFill>
                  <a:srgbClr val="FF9900"/>
                </a:solidFill>
              </a:defRPr>
            </a:lvl8pPr>
            <a:lvl9pPr lvl="8" algn="ctr" rtl="0">
              <a:spcBef>
                <a:spcPts val="0"/>
              </a:spcBef>
              <a:spcAft>
                <a:spcPts val="0"/>
              </a:spcAft>
              <a:buClr>
                <a:srgbClr val="FF9900"/>
              </a:buClr>
              <a:buSzPts val="1400"/>
              <a:buNone/>
              <a:defRPr sz="1400">
                <a:solidFill>
                  <a:srgbClr val="FF99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5"/>
        <p:cNvGrpSpPr/>
        <p:nvPr/>
      </p:nvGrpSpPr>
      <p:grpSpPr>
        <a:xfrm>
          <a:off x="0" y="0"/>
          <a:ext cx="0" cy="0"/>
          <a:chOff x="0" y="0"/>
          <a:chExt cx="0" cy="0"/>
        </a:xfrm>
      </p:grpSpPr>
      <p:grpSp>
        <p:nvGrpSpPr>
          <p:cNvPr id="56" name="Shape 56"/>
          <p:cNvGrpSpPr/>
          <p:nvPr/>
        </p:nvGrpSpPr>
        <p:grpSpPr>
          <a:xfrm>
            <a:off x="-76804" y="-364106"/>
            <a:ext cx="9492216" cy="5864919"/>
            <a:chOff x="-76804" y="-364106"/>
            <a:chExt cx="9492216" cy="5864919"/>
          </a:xfrm>
        </p:grpSpPr>
        <p:sp>
          <p:nvSpPr>
            <p:cNvPr id="57" name="Shape 57"/>
            <p:cNvSpPr/>
            <p:nvPr/>
          </p:nvSpPr>
          <p:spPr>
            <a:xfrm>
              <a:off x="1156225" y="1135700"/>
              <a:ext cx="6831600" cy="28722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64" name="Shape 64"/>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 name="Shape 78"/>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lstStyle>
            <a:lvl1pPr marL="457200" lvl="0" indent="-355600" algn="ctr" rtl="0">
              <a:spcBef>
                <a:spcPts val="600"/>
              </a:spcBef>
              <a:spcAft>
                <a:spcPts val="0"/>
              </a:spcAft>
              <a:buSzPts val="2000"/>
              <a:buFont typeface="Nixie One"/>
              <a:buChar char="◍"/>
              <a:defRPr>
                <a:latin typeface="Nixie One"/>
                <a:ea typeface="Nixie One"/>
                <a:cs typeface="Nixie One"/>
                <a:sym typeface="Nixie One"/>
              </a:defRPr>
            </a:lvl1pPr>
            <a:lvl2pPr marL="914400" lvl="1" indent="-355600" algn="ctr" rtl="0">
              <a:spcBef>
                <a:spcPts val="0"/>
              </a:spcBef>
              <a:spcAft>
                <a:spcPts val="0"/>
              </a:spcAft>
              <a:buSzPts val="2000"/>
              <a:buFont typeface="Nixie One"/>
              <a:buChar char="◌"/>
              <a:defRPr>
                <a:latin typeface="Nixie One"/>
                <a:ea typeface="Nixie One"/>
                <a:cs typeface="Nixie One"/>
                <a:sym typeface="Nixie One"/>
              </a:defRPr>
            </a:lvl2pPr>
            <a:lvl3pPr marL="1371600" lvl="2" indent="-355600" algn="ctr" rtl="0">
              <a:spcBef>
                <a:spcPts val="0"/>
              </a:spcBef>
              <a:spcAft>
                <a:spcPts val="0"/>
              </a:spcAft>
              <a:buSzPts val="2000"/>
              <a:buFont typeface="Nixie One"/>
              <a:buChar char="◌"/>
              <a:defRPr>
                <a:latin typeface="Nixie One"/>
                <a:ea typeface="Nixie One"/>
                <a:cs typeface="Nixie One"/>
                <a:sym typeface="Nixie One"/>
              </a:defRPr>
            </a:lvl3pPr>
            <a:lvl4pPr marL="1828800" lvl="3" indent="-355600" algn="ctr" rtl="0">
              <a:spcBef>
                <a:spcPts val="0"/>
              </a:spcBef>
              <a:spcAft>
                <a:spcPts val="0"/>
              </a:spcAft>
              <a:buSzPts val="2000"/>
              <a:buFont typeface="Nixie One"/>
              <a:buChar char="◌"/>
              <a:defRPr>
                <a:latin typeface="Nixie One"/>
                <a:ea typeface="Nixie One"/>
                <a:cs typeface="Nixie One"/>
                <a:sym typeface="Nixie One"/>
              </a:defRPr>
            </a:lvl4pPr>
            <a:lvl5pPr marL="2286000" lvl="4" indent="-355600" algn="ctr" rtl="0">
              <a:spcBef>
                <a:spcPts val="0"/>
              </a:spcBef>
              <a:spcAft>
                <a:spcPts val="0"/>
              </a:spcAft>
              <a:buSzPts val="2000"/>
              <a:buFont typeface="Nixie One"/>
              <a:buChar char="◌"/>
              <a:defRPr>
                <a:latin typeface="Nixie One"/>
                <a:ea typeface="Nixie One"/>
                <a:cs typeface="Nixie One"/>
                <a:sym typeface="Nixie One"/>
              </a:defRPr>
            </a:lvl5pPr>
            <a:lvl6pPr marL="2743200" lvl="5" indent="-355600" algn="ctr" rtl="0">
              <a:spcBef>
                <a:spcPts val="0"/>
              </a:spcBef>
              <a:spcAft>
                <a:spcPts val="0"/>
              </a:spcAft>
              <a:buSzPts val="2000"/>
              <a:buFont typeface="Nixie One"/>
              <a:buChar char="◌"/>
              <a:defRPr>
                <a:latin typeface="Nixie One"/>
                <a:ea typeface="Nixie One"/>
                <a:cs typeface="Nixie One"/>
                <a:sym typeface="Nixie One"/>
              </a:defRPr>
            </a:lvl6pPr>
            <a:lvl7pPr marL="3200400" lvl="6" indent="-355600" algn="ctr" rtl="0">
              <a:spcBef>
                <a:spcPts val="0"/>
              </a:spcBef>
              <a:spcAft>
                <a:spcPts val="0"/>
              </a:spcAft>
              <a:buSzPts val="2000"/>
              <a:buFont typeface="Nixie One"/>
              <a:buChar char="◌"/>
              <a:defRPr>
                <a:latin typeface="Nixie One"/>
                <a:ea typeface="Nixie One"/>
                <a:cs typeface="Nixie One"/>
                <a:sym typeface="Nixie One"/>
              </a:defRPr>
            </a:lvl7pPr>
            <a:lvl8pPr marL="3657600" lvl="7" indent="-355600" algn="ctr" rtl="0">
              <a:spcBef>
                <a:spcPts val="0"/>
              </a:spcBef>
              <a:spcAft>
                <a:spcPts val="0"/>
              </a:spcAft>
              <a:buSzPts val="2000"/>
              <a:buFont typeface="Nixie One"/>
              <a:buChar char="◌"/>
              <a:defRPr>
                <a:latin typeface="Nixie One"/>
                <a:ea typeface="Nixie One"/>
                <a:cs typeface="Nixie One"/>
                <a:sym typeface="Nixie One"/>
              </a:defRPr>
            </a:lvl8pPr>
            <a:lvl9pPr marL="4114800" lvl="8" indent="-355600" algn="ctr">
              <a:spcBef>
                <a:spcPts val="0"/>
              </a:spcBef>
              <a:spcAft>
                <a:spcPts val="0"/>
              </a:spcAft>
              <a:buSzPts val="2000"/>
              <a:buFont typeface="Nixie One"/>
              <a:buChar char="◌"/>
              <a:defRPr>
                <a:latin typeface="Nixie One"/>
                <a:ea typeface="Nixie One"/>
                <a:cs typeface="Nixie One"/>
                <a:sym typeface="Nixie One"/>
              </a:defRPr>
            </a:lvl9pPr>
          </a:lstStyle>
          <a:p>
            <a:endParaRPr/>
          </a:p>
        </p:txBody>
      </p:sp>
      <p:sp>
        <p:nvSpPr>
          <p:cNvPr id="79" name="Shape 79"/>
          <p:cNvSpPr txBox="1"/>
          <p:nvPr/>
        </p:nvSpPr>
        <p:spPr>
          <a:xfrm>
            <a:off x="4261450" y="1149165"/>
            <a:ext cx="621000" cy="421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7200">
                <a:solidFill>
                  <a:srgbClr val="FF9900"/>
                </a:solidFill>
                <a:latin typeface="Nixie One"/>
                <a:ea typeface="Nixie One"/>
                <a:cs typeface="Nixie One"/>
                <a:sym typeface="Nixie One"/>
              </a:rPr>
              <a:t>“</a:t>
            </a:r>
            <a:endParaRPr sz="7200">
              <a:solidFill>
                <a:srgbClr val="FF9900"/>
              </a:solidFill>
              <a:latin typeface="Nixie One"/>
              <a:ea typeface="Nixie One"/>
              <a:cs typeface="Nixie One"/>
              <a:sym typeface="Nixie On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0"/>
        <p:cNvGrpSpPr/>
        <p:nvPr/>
      </p:nvGrpSpPr>
      <p:grpSpPr>
        <a:xfrm>
          <a:off x="0" y="0"/>
          <a:ext cx="0" cy="0"/>
          <a:chOff x="0" y="0"/>
          <a:chExt cx="0" cy="0"/>
        </a:xfrm>
      </p:grpSpPr>
      <p:grpSp>
        <p:nvGrpSpPr>
          <p:cNvPr id="81" name="Shape 81"/>
          <p:cNvGrpSpPr/>
          <p:nvPr/>
        </p:nvGrpSpPr>
        <p:grpSpPr>
          <a:xfrm>
            <a:off x="-76804" y="-364106"/>
            <a:ext cx="9492216" cy="5864919"/>
            <a:chOff x="-76804" y="-364106"/>
            <a:chExt cx="9492216" cy="5864919"/>
          </a:xfrm>
        </p:grpSpPr>
        <p:sp>
          <p:nvSpPr>
            <p:cNvPr id="82" name="Shape 82"/>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89" name="Shape 89"/>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4" name="Shape 104"/>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5" name="Shape 10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grpSp>
        <p:nvGrpSpPr>
          <p:cNvPr id="107" name="Shape 107"/>
          <p:cNvGrpSpPr/>
          <p:nvPr/>
        </p:nvGrpSpPr>
        <p:grpSpPr>
          <a:xfrm>
            <a:off x="-76804" y="-364106"/>
            <a:ext cx="9492216" cy="5864919"/>
            <a:chOff x="-76804" y="-364106"/>
            <a:chExt cx="9492216" cy="5864919"/>
          </a:xfrm>
        </p:grpSpPr>
        <p:sp>
          <p:nvSpPr>
            <p:cNvPr id="108" name="Shape 108"/>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15" name="Shape 11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0" name="Shape 130"/>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1" name="Shape 131"/>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2" name="Shape 132"/>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3"/>
        <p:cNvGrpSpPr/>
        <p:nvPr/>
      </p:nvGrpSpPr>
      <p:grpSpPr>
        <a:xfrm>
          <a:off x="0" y="0"/>
          <a:ext cx="0" cy="0"/>
          <a:chOff x="0" y="0"/>
          <a:chExt cx="0" cy="0"/>
        </a:xfrm>
      </p:grpSpPr>
      <p:grpSp>
        <p:nvGrpSpPr>
          <p:cNvPr id="134" name="Shape 134"/>
          <p:cNvGrpSpPr/>
          <p:nvPr/>
        </p:nvGrpSpPr>
        <p:grpSpPr>
          <a:xfrm>
            <a:off x="-76804" y="-364106"/>
            <a:ext cx="9492216" cy="5864919"/>
            <a:chOff x="-76804" y="-364106"/>
            <a:chExt cx="9492216" cy="5864919"/>
          </a:xfrm>
        </p:grpSpPr>
        <p:sp>
          <p:nvSpPr>
            <p:cNvPr id="135" name="Shape 135"/>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42" name="Shape 142"/>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7" name="Shape 157"/>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58" name="Shape 158"/>
          <p:cNvSpPr txBox="1">
            <a:spLocks noGrp="1"/>
          </p:cNvSpPr>
          <p:nvPr>
            <p:ph type="body" idx="1"/>
          </p:nvPr>
        </p:nvSpPr>
        <p:spPr>
          <a:xfrm>
            <a:off x="801325"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59" name="Shape 159"/>
          <p:cNvSpPr txBox="1">
            <a:spLocks noGrp="1"/>
          </p:cNvSpPr>
          <p:nvPr>
            <p:ph type="body" idx="2"/>
          </p:nvPr>
        </p:nvSpPr>
        <p:spPr>
          <a:xfrm>
            <a:off x="3334886"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0" name="Shape 160"/>
          <p:cNvSpPr txBox="1">
            <a:spLocks noGrp="1"/>
          </p:cNvSpPr>
          <p:nvPr>
            <p:ph type="body" idx="3"/>
          </p:nvPr>
        </p:nvSpPr>
        <p:spPr>
          <a:xfrm>
            <a:off x="5868447" y="1520975"/>
            <a:ext cx="2410200" cy="3084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grpSp>
        <p:nvGrpSpPr>
          <p:cNvPr id="162" name="Shape 162"/>
          <p:cNvGrpSpPr/>
          <p:nvPr/>
        </p:nvGrpSpPr>
        <p:grpSpPr>
          <a:xfrm>
            <a:off x="-76804" y="-364106"/>
            <a:ext cx="9492216" cy="5864919"/>
            <a:chOff x="-76804" y="-364106"/>
            <a:chExt cx="9492216" cy="5864919"/>
          </a:xfrm>
        </p:grpSpPr>
        <p:sp>
          <p:nvSpPr>
            <p:cNvPr id="163" name="Shape 163"/>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70" name="Shape 17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5" name="Shape 18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6"/>
        <p:cNvGrpSpPr/>
        <p:nvPr/>
      </p:nvGrpSpPr>
      <p:grpSpPr>
        <a:xfrm>
          <a:off x="0" y="0"/>
          <a:ext cx="0" cy="0"/>
          <a:chOff x="0" y="0"/>
          <a:chExt cx="0" cy="0"/>
        </a:xfrm>
      </p:grpSpPr>
      <p:grpSp>
        <p:nvGrpSpPr>
          <p:cNvPr id="187" name="Shape 187"/>
          <p:cNvGrpSpPr/>
          <p:nvPr/>
        </p:nvGrpSpPr>
        <p:grpSpPr>
          <a:xfrm>
            <a:off x="-76804" y="-364106"/>
            <a:ext cx="9492216" cy="5864919"/>
            <a:chOff x="-76804" y="-364106"/>
            <a:chExt cx="9492216" cy="5864919"/>
          </a:xfrm>
        </p:grpSpPr>
        <p:sp>
          <p:nvSpPr>
            <p:cNvPr id="188" name="Shape 188"/>
            <p:cNvSpPr/>
            <p:nvPr/>
          </p:nvSpPr>
          <p:spPr>
            <a:xfrm>
              <a:off x="0" y="399570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4343698" y="37683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rot="10800000">
              <a:off x="90420" y="4650313"/>
              <a:ext cx="983100" cy="850500"/>
            </a:xfrm>
            <a:prstGeom prst="triangle">
              <a:avLst>
                <a:gd name="adj" fmla="val 50000"/>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95" name="Shape 19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flipH="1">
              <a:off x="4456350" y="3879852"/>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0" name="Shape 210"/>
          <p:cNvSpPr txBox="1">
            <a:spLocks noGrp="1"/>
          </p:cNvSpPr>
          <p:nvPr>
            <p:ph type="body" idx="1"/>
          </p:nvPr>
        </p:nvSpPr>
        <p:spPr>
          <a:xfrm>
            <a:off x="457200" y="4010402"/>
            <a:ext cx="8229600" cy="1133100"/>
          </a:xfrm>
          <a:prstGeom prst="rect">
            <a:avLst/>
          </a:prstGeom>
        </p:spPr>
        <p:txBody>
          <a:bodyPr spcFirstLastPara="1" wrap="square" lIns="91425" tIns="91425" rIns="91425" bIns="91425" anchor="ctr"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grpSp>
        <p:nvGrpSpPr>
          <p:cNvPr id="212" name="Shape 212"/>
          <p:cNvGrpSpPr/>
          <p:nvPr/>
        </p:nvGrpSpPr>
        <p:grpSpPr>
          <a:xfrm>
            <a:off x="-76804" y="-364106"/>
            <a:ext cx="9492216" cy="5864919"/>
            <a:chOff x="-76804" y="-364106"/>
            <a:chExt cx="9492216" cy="5864919"/>
          </a:xfrm>
        </p:grpSpPr>
        <p:sp>
          <p:nvSpPr>
            <p:cNvPr id="213" name="Shape 213"/>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218" name="Shape 21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47950" y="0"/>
            <a:ext cx="5048100" cy="11478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1750800" y="1513000"/>
            <a:ext cx="5642400" cy="30999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marL="914400" lvl="1"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marL="1371600" lvl="2"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marL="1828800" lvl="3"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marL="2286000" lvl="4"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marL="2743200" lvl="5"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marL="3200400" lvl="6"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marL="3657600" lvl="7"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marL="4114800" lvl="8"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2791650" y="917800"/>
            <a:ext cx="3556500" cy="300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Patterns with Multiples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idx="4294967295"/>
          </p:nvPr>
        </p:nvSpPr>
        <p:spPr>
          <a:xfrm>
            <a:off x="1146360" y="1978856"/>
            <a:ext cx="6950075" cy="138112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b="1" dirty="0"/>
              <a:t>How are multiples and multiplication </a:t>
            </a:r>
            <a:r>
              <a:rPr lang="en" sz="4000" b="1" dirty="0" smtClean="0"/>
              <a:t>related?</a:t>
            </a:r>
            <a:endParaRPr sz="4000" b="1" dirty="0"/>
          </a:p>
          <a:p>
            <a:pPr marL="0" lvl="0" indent="0">
              <a:spcBef>
                <a:spcPts val="0"/>
              </a:spcBef>
              <a:spcAft>
                <a:spcPts val="0"/>
              </a:spcAft>
              <a:buNone/>
            </a:pPr>
            <a:endParaRPr sz="4000" b="1" dirty="0"/>
          </a:p>
          <a:p>
            <a:pPr marL="0" lvl="0" indent="0" rtl="0">
              <a:spcBef>
                <a:spcPts val="0"/>
              </a:spcBef>
              <a:spcAft>
                <a:spcPts val="0"/>
              </a:spcAft>
              <a:buNone/>
            </a:pPr>
            <a:r>
              <a:rPr lang="en" sz="4000" b="1" dirty="0"/>
              <a:t>As we continue counting, which numbers do you predict will have the most factors? Why?</a:t>
            </a:r>
            <a:endParaRPr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624614" y="0"/>
            <a:ext cx="5965794"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smtClean="0"/>
              <a:t>F</a:t>
            </a:r>
            <a:r>
              <a:rPr lang="en" sz="3200" dirty="0" smtClean="0"/>
              <a:t>inishing </a:t>
            </a:r>
            <a:r>
              <a:rPr lang="en" sz="3200" dirty="0"/>
              <a:t>our </a:t>
            </a:r>
            <a:r>
              <a:rPr lang="en" sz="3200" dirty="0" smtClean="0"/>
              <a:t>Number </a:t>
            </a:r>
            <a:r>
              <a:rPr lang="en" sz="3200" dirty="0"/>
              <a:t>L</a:t>
            </a:r>
            <a:r>
              <a:rPr lang="en" sz="3200" dirty="0" smtClean="0"/>
              <a:t>ines</a:t>
            </a:r>
            <a:endParaRPr sz="3200" dirty="0"/>
          </a:p>
        </p:txBody>
      </p:sp>
      <p:sp>
        <p:nvSpPr>
          <p:cNvPr id="337" name="Shape 337"/>
          <p:cNvSpPr txBox="1">
            <a:spLocks noGrp="1"/>
          </p:cNvSpPr>
          <p:nvPr>
            <p:ph type="body" idx="1"/>
          </p:nvPr>
        </p:nvSpPr>
        <p:spPr>
          <a:xfrm>
            <a:off x="669225" y="1277275"/>
            <a:ext cx="8069100" cy="33276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500" b="1" dirty="0"/>
              <a:t>Group 1: </a:t>
            </a:r>
            <a:r>
              <a:rPr lang="en" sz="3500" b="1" dirty="0" smtClean="0"/>
              <a:t> Multiples </a:t>
            </a:r>
            <a:r>
              <a:rPr lang="en" sz="3500" b="1" dirty="0"/>
              <a:t>of 5 and 10</a:t>
            </a:r>
            <a:endParaRPr sz="3500" b="1" dirty="0"/>
          </a:p>
          <a:p>
            <a:pPr marL="0" lvl="0" indent="0">
              <a:spcBef>
                <a:spcPts val="600"/>
              </a:spcBef>
              <a:spcAft>
                <a:spcPts val="0"/>
              </a:spcAft>
              <a:buNone/>
            </a:pPr>
            <a:r>
              <a:rPr lang="en" sz="3500" b="1" dirty="0"/>
              <a:t>Group 2: </a:t>
            </a:r>
            <a:r>
              <a:rPr lang="en" sz="3500" b="1" dirty="0" smtClean="0"/>
              <a:t> Multiples </a:t>
            </a:r>
            <a:r>
              <a:rPr lang="en" sz="3500" b="1" dirty="0"/>
              <a:t>of 4 and 8</a:t>
            </a:r>
            <a:endParaRPr sz="3500" b="1" dirty="0"/>
          </a:p>
          <a:p>
            <a:pPr marL="0" lvl="0" indent="0">
              <a:spcBef>
                <a:spcPts val="600"/>
              </a:spcBef>
              <a:spcAft>
                <a:spcPts val="0"/>
              </a:spcAft>
              <a:buNone/>
            </a:pPr>
            <a:r>
              <a:rPr lang="en" sz="3500" b="1" dirty="0"/>
              <a:t>Group 3: </a:t>
            </a:r>
            <a:r>
              <a:rPr lang="en" sz="3500" b="1" dirty="0" smtClean="0"/>
              <a:t> Multiples </a:t>
            </a:r>
            <a:r>
              <a:rPr lang="en" sz="3500" b="1" dirty="0"/>
              <a:t>of 11</a:t>
            </a:r>
            <a:endParaRPr sz="3500" b="1" dirty="0"/>
          </a:p>
          <a:p>
            <a:pPr marL="0" lvl="0" indent="0">
              <a:spcBef>
                <a:spcPts val="600"/>
              </a:spcBef>
              <a:spcAft>
                <a:spcPts val="0"/>
              </a:spcAft>
              <a:buNone/>
            </a:pPr>
            <a:r>
              <a:rPr lang="en" sz="3500" b="1" dirty="0"/>
              <a:t>Group 4: </a:t>
            </a:r>
            <a:r>
              <a:rPr lang="en" sz="3500" b="1" dirty="0" smtClean="0"/>
              <a:t> Multiples </a:t>
            </a:r>
            <a:r>
              <a:rPr lang="en" sz="3500" b="1" dirty="0"/>
              <a:t>of 7</a:t>
            </a:r>
            <a:endParaRPr sz="3500" b="1" dirty="0"/>
          </a:p>
          <a:p>
            <a:pPr marL="0" lvl="0" indent="0">
              <a:spcBef>
                <a:spcPts val="600"/>
              </a:spcBef>
              <a:spcAft>
                <a:spcPts val="0"/>
              </a:spcAft>
              <a:buNone/>
            </a:pPr>
            <a:r>
              <a:rPr lang="en" sz="3500" b="1" dirty="0"/>
              <a:t>Group 5: </a:t>
            </a:r>
            <a:r>
              <a:rPr lang="en" sz="3500" b="1" dirty="0" smtClean="0"/>
              <a:t> Multiples </a:t>
            </a:r>
            <a:r>
              <a:rPr lang="en" sz="3500" b="1" dirty="0"/>
              <a:t>of 6, 9, and 12</a:t>
            </a:r>
            <a:endParaRPr sz="35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356" y="213066"/>
            <a:ext cx="3941636" cy="465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5000" dirty="0" smtClean="0"/>
              <a:t>Discuss</a:t>
            </a:r>
            <a:endParaRPr sz="5000" dirty="0"/>
          </a:p>
        </p:txBody>
      </p:sp>
      <p:sp>
        <p:nvSpPr>
          <p:cNvPr id="348" name="Shape 348"/>
          <p:cNvSpPr txBox="1">
            <a:spLocks noGrp="1"/>
          </p:cNvSpPr>
          <p:nvPr>
            <p:ph type="body" idx="1"/>
          </p:nvPr>
        </p:nvSpPr>
        <p:spPr>
          <a:xfrm>
            <a:off x="419584" y="1427019"/>
            <a:ext cx="2410200" cy="1565100"/>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en-US" sz="1800" b="1" dirty="0" smtClean="0">
                <a:solidFill>
                  <a:schemeClr val="accent5">
                    <a:lumMod val="40000"/>
                    <a:lumOff val="60000"/>
                  </a:schemeClr>
                </a:solidFill>
              </a:rPr>
              <a:t>What are the relationships </a:t>
            </a:r>
            <a:r>
              <a:rPr lang="en" sz="1800" b="1" dirty="0" smtClean="0">
                <a:solidFill>
                  <a:schemeClr val="accent5">
                    <a:lumMod val="40000"/>
                    <a:lumOff val="60000"/>
                  </a:schemeClr>
                </a:solidFill>
              </a:rPr>
              <a:t>and </a:t>
            </a:r>
            <a:r>
              <a:rPr lang="en" sz="1800" b="1" dirty="0">
                <a:solidFill>
                  <a:schemeClr val="accent5">
                    <a:lumMod val="40000"/>
                    <a:lumOff val="60000"/>
                  </a:schemeClr>
                </a:solidFill>
              </a:rPr>
              <a:t>similarities you </a:t>
            </a:r>
            <a:r>
              <a:rPr lang="en" sz="1800" b="1" dirty="0" smtClean="0">
                <a:solidFill>
                  <a:schemeClr val="accent5">
                    <a:lumMod val="40000"/>
                    <a:lumOff val="60000"/>
                  </a:schemeClr>
                </a:solidFill>
              </a:rPr>
              <a:t>see?  What things </a:t>
            </a:r>
            <a:r>
              <a:rPr lang="en" sz="1800" b="1" dirty="0">
                <a:solidFill>
                  <a:schemeClr val="accent5">
                    <a:lumMod val="40000"/>
                    <a:lumOff val="60000"/>
                  </a:schemeClr>
                </a:solidFill>
              </a:rPr>
              <a:t>stick </a:t>
            </a:r>
            <a:r>
              <a:rPr lang="en" sz="1800" b="1" dirty="0" smtClean="0">
                <a:solidFill>
                  <a:schemeClr val="accent5">
                    <a:lumMod val="40000"/>
                    <a:lumOff val="60000"/>
                  </a:schemeClr>
                </a:solidFill>
              </a:rPr>
              <a:t>out to you?</a:t>
            </a:r>
            <a:endParaRPr sz="1800" b="1" dirty="0">
              <a:solidFill>
                <a:schemeClr val="accent5">
                  <a:lumMod val="40000"/>
                  <a:lumOff val="60000"/>
                </a:schemeClr>
              </a:solidFill>
            </a:endParaRPr>
          </a:p>
        </p:txBody>
      </p:sp>
      <p:sp>
        <p:nvSpPr>
          <p:cNvPr id="349" name="Shape 349"/>
          <p:cNvSpPr txBox="1">
            <a:spLocks noGrp="1"/>
          </p:cNvSpPr>
          <p:nvPr>
            <p:ph type="body" idx="2"/>
          </p:nvPr>
        </p:nvSpPr>
        <p:spPr>
          <a:xfrm>
            <a:off x="3317133" y="1400387"/>
            <a:ext cx="2410200" cy="156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b="1" dirty="0">
                <a:solidFill>
                  <a:schemeClr val="accent1"/>
                </a:solidFill>
              </a:rPr>
              <a:t>Some numbers have only one dot above them or nothing at all. </a:t>
            </a:r>
            <a:r>
              <a:rPr lang="en" sz="1800" b="1" dirty="0" smtClean="0">
                <a:solidFill>
                  <a:schemeClr val="accent1"/>
                </a:solidFill>
              </a:rPr>
              <a:t> Why do you think this is the case? </a:t>
            </a:r>
            <a:endParaRPr sz="1600" dirty="0">
              <a:solidFill>
                <a:schemeClr val="accent1"/>
              </a:solidFill>
            </a:endParaRPr>
          </a:p>
        </p:txBody>
      </p:sp>
      <p:sp>
        <p:nvSpPr>
          <p:cNvPr id="350" name="Shape 350"/>
          <p:cNvSpPr txBox="1">
            <a:spLocks noGrp="1"/>
          </p:cNvSpPr>
          <p:nvPr>
            <p:ph type="body" idx="3"/>
          </p:nvPr>
        </p:nvSpPr>
        <p:spPr>
          <a:xfrm>
            <a:off x="5237826" y="3087143"/>
            <a:ext cx="2734322" cy="193761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b="1" dirty="0">
                <a:solidFill>
                  <a:srgbClr val="FF33CC"/>
                </a:solidFill>
              </a:rPr>
              <a:t>Some numbers have very similar factors. What are the factors of 4 and 8? </a:t>
            </a:r>
            <a:r>
              <a:rPr lang="en" sz="1800" b="1" dirty="0" smtClean="0">
                <a:solidFill>
                  <a:srgbClr val="FF33CC"/>
                </a:solidFill>
              </a:rPr>
              <a:t> What </a:t>
            </a:r>
            <a:r>
              <a:rPr lang="en" sz="1800" b="1" dirty="0">
                <a:solidFill>
                  <a:srgbClr val="FF33CC"/>
                </a:solidFill>
              </a:rPr>
              <a:t>is similar and what is different? </a:t>
            </a:r>
            <a:endParaRPr sz="1600" dirty="0">
              <a:solidFill>
                <a:srgbClr val="FF33CC"/>
              </a:solidFill>
            </a:endParaRPr>
          </a:p>
        </p:txBody>
      </p:sp>
      <p:sp>
        <p:nvSpPr>
          <p:cNvPr id="351" name="Shape 351"/>
          <p:cNvSpPr txBox="1">
            <a:spLocks noGrp="1"/>
          </p:cNvSpPr>
          <p:nvPr>
            <p:ph type="body" idx="1"/>
          </p:nvPr>
        </p:nvSpPr>
        <p:spPr>
          <a:xfrm>
            <a:off x="1884402" y="3270616"/>
            <a:ext cx="2410200" cy="1565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b="1" dirty="0">
                <a:solidFill>
                  <a:srgbClr val="FFC000"/>
                </a:solidFill>
              </a:rPr>
              <a:t>Some numbers have several factors. How do we describe these numbers?</a:t>
            </a:r>
            <a:endParaRPr sz="1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fade">
                                      <p:cBhvr>
                                        <p:cTn id="12" dur="10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fade">
                                      <p:cBhvr>
                                        <p:cTn id="17" dur="1000"/>
                                        <p:tgtEl>
                                          <p:spTgt spid="3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gtEl>
                                        <p:attrNameLst>
                                          <p:attrName>style.visibility</p:attrName>
                                        </p:attrNameLst>
                                      </p:cBhvr>
                                      <p:to>
                                        <p:strVal val="visible"/>
                                      </p:to>
                                    </p:set>
                                    <p:animEffect transition="in" filter="fade">
                                      <p:cBhvr>
                                        <p:cTn id="22"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ctrTitle" idx="4294967295"/>
          </p:nvPr>
        </p:nvSpPr>
        <p:spPr>
          <a:xfrm>
            <a:off x="1690425" y="800400"/>
            <a:ext cx="57633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highlight>
                  <a:srgbClr val="FF9900"/>
                </a:highlight>
              </a:rPr>
              <a:t>Let’s Review...</a:t>
            </a:r>
            <a:endParaRPr sz="3600">
              <a:highlight>
                <a:srgbClr val="FF9900"/>
              </a:highlight>
            </a:endParaRPr>
          </a:p>
        </p:txBody>
      </p:sp>
      <p:sp>
        <p:nvSpPr>
          <p:cNvPr id="357" name="Shape 357"/>
          <p:cNvSpPr txBox="1">
            <a:spLocks noGrp="1"/>
          </p:cNvSpPr>
          <p:nvPr>
            <p:ph type="subTitle" idx="4294967295"/>
          </p:nvPr>
        </p:nvSpPr>
        <p:spPr>
          <a:xfrm>
            <a:off x="1690425" y="1411308"/>
            <a:ext cx="57633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500"/>
              <a:t>What is a prime number?</a:t>
            </a:r>
            <a:endParaRPr sz="2500"/>
          </a:p>
        </p:txBody>
      </p:sp>
      <p:sp>
        <p:nvSpPr>
          <p:cNvPr id="358" name="Shape 358"/>
          <p:cNvSpPr txBox="1">
            <a:spLocks noGrp="1"/>
          </p:cNvSpPr>
          <p:nvPr>
            <p:ph type="ctrTitle" idx="4294967295"/>
          </p:nvPr>
        </p:nvSpPr>
        <p:spPr>
          <a:xfrm>
            <a:off x="1690425" y="3500317"/>
            <a:ext cx="57633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highlight>
                  <a:srgbClr val="C20E9B"/>
                </a:highlight>
              </a:rPr>
              <a:t>What is a composite number?</a:t>
            </a:r>
            <a:endParaRPr sz="3600" dirty="0">
              <a:highlight>
                <a:srgbClr val="C20E9B"/>
              </a:highlight>
            </a:endParaRPr>
          </a:p>
        </p:txBody>
      </p:sp>
      <p:sp>
        <p:nvSpPr>
          <p:cNvPr id="359" name="Shape 359"/>
          <p:cNvSpPr txBox="1">
            <a:spLocks noGrp="1"/>
          </p:cNvSpPr>
          <p:nvPr>
            <p:ph type="ctrTitle" idx="4294967295"/>
          </p:nvPr>
        </p:nvSpPr>
        <p:spPr>
          <a:xfrm>
            <a:off x="1690425" y="1990555"/>
            <a:ext cx="57633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highlight>
                  <a:srgbClr val="6D9EEB"/>
                </a:highlight>
              </a:rPr>
              <a:t>What is a </a:t>
            </a:r>
            <a:r>
              <a:rPr lang="en" sz="3600" dirty="0" smtClean="0">
                <a:highlight>
                  <a:srgbClr val="6D9EEB"/>
                </a:highlight>
              </a:rPr>
              <a:t>factor?</a:t>
            </a:r>
            <a:endParaRPr sz="3600" dirty="0">
              <a:highlight>
                <a:srgbClr val="6D9EEB"/>
              </a:highlight>
            </a:endParaRPr>
          </a:p>
        </p:txBody>
      </p:sp>
      <p:sp>
        <p:nvSpPr>
          <p:cNvPr id="360" name="Shape 360"/>
          <p:cNvSpPr txBox="1">
            <a:spLocks noGrp="1"/>
          </p:cNvSpPr>
          <p:nvPr>
            <p:ph type="subTitle" idx="4294967295"/>
          </p:nvPr>
        </p:nvSpPr>
        <p:spPr>
          <a:xfrm>
            <a:off x="1690425" y="2725755"/>
            <a:ext cx="57633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500"/>
              <a:t>What are the multiples of 3?</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gtEl>
                                        <p:attrNameLst>
                                          <p:attrName>style.visibility</p:attrName>
                                        </p:attrNameLst>
                                      </p:cBhvr>
                                      <p:to>
                                        <p:strVal val="visible"/>
                                      </p:to>
                                    </p:set>
                                    <p:animEffect transition="in" filter="fade">
                                      <p:cBhvr>
                                        <p:cTn id="12" dur="1000"/>
                                        <p:tgtEl>
                                          <p:spTgt spid="3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gtEl>
                                        <p:attrNameLst>
                                          <p:attrName>style.visibility</p:attrName>
                                        </p:attrNameLst>
                                      </p:cBhvr>
                                      <p:to>
                                        <p:strVal val="visible"/>
                                      </p:to>
                                    </p:set>
                                    <p:animEffect transition="in" filter="fade">
                                      <p:cBhvr>
                                        <p:cTn id="17" dur="1000"/>
                                        <p:tgtEl>
                                          <p:spTgt spid="3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gtEl>
                                        <p:attrNameLst>
                                          <p:attrName>style.visibility</p:attrName>
                                        </p:attrNameLst>
                                      </p:cBhvr>
                                      <p:to>
                                        <p:strVal val="visible"/>
                                      </p:to>
                                    </p:set>
                                    <p:animEffect transition="in" filter="fade">
                                      <p:cBhvr>
                                        <p:cTn id="22"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idx="4294967295"/>
          </p:nvPr>
        </p:nvSpPr>
        <p:spPr>
          <a:xfrm>
            <a:off x="850875" y="57350"/>
            <a:ext cx="4953600" cy="4659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500" b="1" dirty="0">
              <a:solidFill>
                <a:srgbClr val="6D9EEB"/>
              </a:solidFill>
            </a:endParaRPr>
          </a:p>
          <a:p>
            <a:pPr marL="0" lvl="0" indent="0">
              <a:spcBef>
                <a:spcPts val="0"/>
              </a:spcBef>
              <a:spcAft>
                <a:spcPts val="0"/>
              </a:spcAft>
              <a:buNone/>
            </a:pPr>
            <a:r>
              <a:rPr lang="en" sz="3600" b="1" dirty="0">
                <a:solidFill>
                  <a:srgbClr val="6D9EEB"/>
                </a:solidFill>
              </a:rPr>
              <a:t>I can skip count to determine multiples of a given number.</a:t>
            </a:r>
            <a:endParaRPr sz="3600" b="1" dirty="0">
              <a:solidFill>
                <a:srgbClr val="6D9EEB"/>
              </a:solidFill>
            </a:endParaRPr>
          </a:p>
          <a:p>
            <a:pPr marL="0" lvl="0" indent="0">
              <a:spcBef>
                <a:spcPts val="0"/>
              </a:spcBef>
              <a:spcAft>
                <a:spcPts val="0"/>
              </a:spcAft>
              <a:buNone/>
            </a:pPr>
            <a:r>
              <a:rPr lang="en" sz="3600" b="1" dirty="0">
                <a:solidFill>
                  <a:srgbClr val="6D9EEB"/>
                </a:solidFill>
              </a:rPr>
              <a:t>I can find the factors of a given number.</a:t>
            </a:r>
            <a:r>
              <a:rPr lang="en" sz="2400" b="1" dirty="0">
                <a:solidFill>
                  <a:srgbClr val="6D9EEB"/>
                </a:solidFill>
              </a:rPr>
              <a:t> </a:t>
            </a:r>
            <a:endParaRPr sz="2400" b="1" dirty="0">
              <a:solidFill>
                <a:srgbClr val="6D9EEB"/>
              </a:solidFill>
            </a:endParaRPr>
          </a:p>
        </p:txBody>
      </p:sp>
      <p:pic>
        <p:nvPicPr>
          <p:cNvPr id="264" name="Shape 264"/>
          <p:cNvPicPr preferRelativeResize="0"/>
          <p:nvPr/>
        </p:nvPicPr>
        <p:blipFill rotWithShape="1">
          <a:blip r:embed="rId3">
            <a:alphaModFix/>
          </a:blip>
          <a:srcRect l="19651" t="13192" r="20121" b="9293"/>
          <a:stretch/>
        </p:blipFill>
        <p:spPr>
          <a:xfrm>
            <a:off x="5804550" y="305925"/>
            <a:ext cx="3248650" cy="2351875"/>
          </a:xfrm>
          <a:prstGeom prst="rect">
            <a:avLst/>
          </a:prstGeom>
          <a:noFill/>
          <a:ln>
            <a:noFill/>
          </a:ln>
        </p:spPr>
      </p:pic>
      <p:pic>
        <p:nvPicPr>
          <p:cNvPr id="265" name="Shape 265"/>
          <p:cNvPicPr preferRelativeResize="0"/>
          <p:nvPr/>
        </p:nvPicPr>
        <p:blipFill rotWithShape="1">
          <a:blip r:embed="rId4">
            <a:alphaModFix/>
          </a:blip>
          <a:srcRect l="20083" t="19246" r="20950" b="5571"/>
          <a:stretch/>
        </p:blipFill>
        <p:spPr>
          <a:xfrm>
            <a:off x="5812750" y="2743850"/>
            <a:ext cx="3183101" cy="228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047950" y="0"/>
            <a:ext cx="56865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500" dirty="0"/>
              <a:t>Skip </a:t>
            </a:r>
            <a:r>
              <a:rPr lang="en" sz="4500" dirty="0" smtClean="0"/>
              <a:t>Counting</a:t>
            </a:r>
            <a:endParaRPr sz="4500" dirty="0"/>
          </a:p>
        </p:txBody>
      </p:sp>
      <p:sp>
        <p:nvSpPr>
          <p:cNvPr id="272" name="Shape 272"/>
          <p:cNvSpPr txBox="1">
            <a:spLocks noGrp="1"/>
          </p:cNvSpPr>
          <p:nvPr>
            <p:ph type="body" idx="1"/>
          </p:nvPr>
        </p:nvSpPr>
        <p:spPr>
          <a:xfrm>
            <a:off x="1248675" y="1597100"/>
            <a:ext cx="6944700" cy="7740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 sz="2500" b="1">
                <a:solidFill>
                  <a:srgbClr val="6D9EEB"/>
                </a:solidFill>
              </a:rPr>
              <a:t>What does it mean to skip count?</a:t>
            </a:r>
            <a:endParaRPr sz="2500"/>
          </a:p>
          <a:p>
            <a:pPr marL="0" lvl="0" indent="0">
              <a:spcBef>
                <a:spcPts val="600"/>
              </a:spcBef>
              <a:spcAft>
                <a:spcPts val="0"/>
              </a:spcAft>
              <a:buClr>
                <a:schemeClr val="dk1"/>
              </a:buClr>
              <a:buSzPts val="1100"/>
              <a:buFont typeface="Arial"/>
              <a:buNone/>
            </a:pPr>
            <a:endParaRPr sz="1200"/>
          </a:p>
          <a:p>
            <a:pPr marL="0" lvl="0" indent="0">
              <a:spcBef>
                <a:spcPts val="600"/>
              </a:spcBef>
              <a:spcAft>
                <a:spcPts val="0"/>
              </a:spcAft>
              <a:buNone/>
            </a:pPr>
            <a:endParaRPr sz="1200"/>
          </a:p>
        </p:txBody>
      </p:sp>
      <p:sp>
        <p:nvSpPr>
          <p:cNvPr id="273" name="Shape 273"/>
          <p:cNvSpPr txBox="1">
            <a:spLocks noGrp="1"/>
          </p:cNvSpPr>
          <p:nvPr>
            <p:ph type="body" idx="1"/>
          </p:nvPr>
        </p:nvSpPr>
        <p:spPr>
          <a:xfrm>
            <a:off x="1248675" y="2562125"/>
            <a:ext cx="6944700" cy="77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2500" b="1">
                <a:solidFill>
                  <a:srgbClr val="6D9EEB"/>
                </a:solidFill>
              </a:rPr>
              <a:t>Can we skip count around the room by 2’s?</a:t>
            </a:r>
            <a:endParaRPr sz="2500"/>
          </a:p>
          <a:p>
            <a:pPr marL="0" lvl="0" indent="0" rtl="0">
              <a:spcBef>
                <a:spcPts val="600"/>
              </a:spcBef>
              <a:spcAft>
                <a:spcPts val="0"/>
              </a:spcAft>
              <a:buClr>
                <a:schemeClr val="dk1"/>
              </a:buClr>
              <a:buSzPts val="1100"/>
              <a:buFont typeface="Arial"/>
              <a:buNone/>
            </a:pPr>
            <a:endParaRPr sz="1200"/>
          </a:p>
          <a:p>
            <a:pPr marL="0" lvl="0" indent="0" rtl="0">
              <a:spcBef>
                <a:spcPts val="600"/>
              </a:spcBef>
              <a:spcAft>
                <a:spcPts val="0"/>
              </a:spcAft>
              <a:buNone/>
            </a:pP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sz="4000"/>
              <a:t>Today we are going to explore patterns as we skip count using a number line. </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1630536" y="898674"/>
            <a:ext cx="5897925" cy="4042350"/>
          </a:xfrm>
          <a:prstGeom prst="rect">
            <a:avLst/>
          </a:prstGeom>
          <a:noFill/>
          <a:ln>
            <a:noFill/>
          </a:ln>
        </p:spPr>
      </p:pic>
      <p:sp>
        <p:nvSpPr>
          <p:cNvPr id="284" name="Shape 284"/>
          <p:cNvSpPr txBox="1">
            <a:spLocks noGrp="1"/>
          </p:cNvSpPr>
          <p:nvPr>
            <p:ph type="title" idx="4294967295"/>
          </p:nvPr>
        </p:nvSpPr>
        <p:spPr>
          <a:xfrm>
            <a:off x="1195050" y="0"/>
            <a:ext cx="67689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500"/>
              <a:t>Student Chart</a:t>
            </a:r>
            <a:endParaRPr sz="4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500"/>
              <a:t>Skip Counting by 2’s</a:t>
            </a:r>
            <a:endParaRPr sz="3500"/>
          </a:p>
        </p:txBody>
      </p:sp>
      <p:sp>
        <p:nvSpPr>
          <p:cNvPr id="290" name="Shape 290"/>
          <p:cNvSpPr txBox="1">
            <a:spLocks noGrp="1"/>
          </p:cNvSpPr>
          <p:nvPr>
            <p:ph type="body" idx="1"/>
          </p:nvPr>
        </p:nvSpPr>
        <p:spPr>
          <a:xfrm>
            <a:off x="506700" y="1513000"/>
            <a:ext cx="7954200" cy="17661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The first step we need to complete our number line is to skip count by 2’s. As we count by 2’s we are going to color our dot red. We will be placing red sticky dots on our class number line. Make sure to place the dot directly above the number to make all red dots consistent. </a:t>
            </a:r>
            <a:endParaRPr/>
          </a:p>
        </p:txBody>
      </p:sp>
      <p:sp>
        <p:nvSpPr>
          <p:cNvPr id="291" name="Shape 291"/>
          <p:cNvSpPr txBox="1">
            <a:spLocks noGrp="1"/>
          </p:cNvSpPr>
          <p:nvPr>
            <p:ph type="body" idx="1"/>
          </p:nvPr>
        </p:nvSpPr>
        <p:spPr>
          <a:xfrm>
            <a:off x="639975" y="3462750"/>
            <a:ext cx="7954200" cy="1766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dirty="0"/>
              <a:t>All red dots are multiples of 2. Using the word </a:t>
            </a:r>
            <a:r>
              <a:rPr lang="en" dirty="0" smtClean="0"/>
              <a:t>multiple, </a:t>
            </a:r>
            <a:r>
              <a:rPr lang="en" dirty="0"/>
              <a:t>what do you see on your </a:t>
            </a:r>
            <a:r>
              <a:rPr lang="en" dirty="0" smtClean="0"/>
              <a:t>number line?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ctrTitle" idx="4294967295"/>
          </p:nvPr>
        </p:nvSpPr>
        <p:spPr>
          <a:xfrm>
            <a:off x="544950" y="2878750"/>
            <a:ext cx="8527800" cy="1824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dirty="0"/>
              <a:t>What is a multiple</a:t>
            </a:r>
            <a:r>
              <a:rPr lang="en" sz="6000" dirty="0" smtClean="0"/>
              <a:t>?</a:t>
            </a:r>
            <a:endParaRPr sz="6000" dirty="0"/>
          </a:p>
          <a:p>
            <a:pPr marL="0" lvl="0" indent="0" rtl="0">
              <a:spcBef>
                <a:spcPts val="0"/>
              </a:spcBef>
              <a:spcAft>
                <a:spcPts val="0"/>
              </a:spcAft>
              <a:buNone/>
            </a:pPr>
            <a:r>
              <a:rPr lang="en" sz="4000" dirty="0"/>
              <a:t>What do you notice about multiples of 2?</a:t>
            </a:r>
            <a:endParaRPr sz="4000" dirty="0"/>
          </a:p>
        </p:txBody>
      </p:sp>
      <p:sp>
        <p:nvSpPr>
          <p:cNvPr id="297" name="Shape 297"/>
          <p:cNvSpPr/>
          <p:nvPr/>
        </p:nvSpPr>
        <p:spPr>
          <a:xfrm>
            <a:off x="4810215" y="2408815"/>
            <a:ext cx="264679" cy="252725"/>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98" name="Shape 298"/>
          <p:cNvGrpSpPr/>
          <p:nvPr/>
        </p:nvGrpSpPr>
        <p:grpSpPr>
          <a:xfrm>
            <a:off x="4481637" y="989795"/>
            <a:ext cx="1133902" cy="1134217"/>
            <a:chOff x="6654650" y="3665275"/>
            <a:chExt cx="409100" cy="409125"/>
          </a:xfrm>
        </p:grpSpPr>
        <p:sp>
          <p:nvSpPr>
            <p:cNvPr id="299" name="Shape 29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1" name="Shape 301"/>
          <p:cNvGrpSpPr/>
          <p:nvPr/>
        </p:nvGrpSpPr>
        <p:grpSpPr>
          <a:xfrm rot="1056884">
            <a:off x="3388861" y="1881222"/>
            <a:ext cx="749149" cy="749220"/>
            <a:chOff x="570875" y="4322250"/>
            <a:chExt cx="443300" cy="443325"/>
          </a:xfrm>
        </p:grpSpPr>
        <p:sp>
          <p:nvSpPr>
            <p:cNvPr id="302" name="Shape 30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6" name="Shape 306"/>
          <p:cNvSpPr/>
          <p:nvPr/>
        </p:nvSpPr>
        <p:spPr>
          <a:xfrm rot="2466561">
            <a:off x="3473003" y="1209462"/>
            <a:ext cx="367718" cy="35111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1609299">
            <a:off x="4010781" y="1430395"/>
            <a:ext cx="264642" cy="25268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2926312">
            <a:off x="5615348" y="1630572"/>
            <a:ext cx="198187" cy="189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609224">
            <a:off x="4790643" y="362885"/>
            <a:ext cx="178561" cy="17049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653950" y="0"/>
            <a:ext cx="61185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Now let’s skip count by 3’s</a:t>
            </a:r>
            <a:endParaRPr sz="3000"/>
          </a:p>
        </p:txBody>
      </p:sp>
      <p:sp>
        <p:nvSpPr>
          <p:cNvPr id="315" name="Shape 315"/>
          <p:cNvSpPr txBox="1">
            <a:spLocks noGrp="1"/>
          </p:cNvSpPr>
          <p:nvPr>
            <p:ph type="body" idx="1"/>
          </p:nvPr>
        </p:nvSpPr>
        <p:spPr>
          <a:xfrm>
            <a:off x="697900" y="1376700"/>
            <a:ext cx="7686600" cy="3312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t>We will place green dots above all the multiples of 3. </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Shape 321"/>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5000" dirty="0" smtClean="0"/>
              <a:t>Factors</a:t>
            </a:r>
            <a:endParaRPr sz="5000" dirty="0"/>
          </a:p>
        </p:txBody>
      </p:sp>
      <p:sp>
        <p:nvSpPr>
          <p:cNvPr id="323" name="Shape 323"/>
          <p:cNvSpPr txBox="1">
            <a:spLocks noGrp="1"/>
          </p:cNvSpPr>
          <p:nvPr>
            <p:ph type="body" idx="1"/>
          </p:nvPr>
        </p:nvSpPr>
        <p:spPr>
          <a:xfrm>
            <a:off x="1300450" y="1556291"/>
            <a:ext cx="6849000" cy="1266808"/>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500" b="1" dirty="0" smtClean="0"/>
              <a:t>Name the factors of 6.</a:t>
            </a:r>
            <a:endParaRPr lang="en" sz="2500" b="1" dirty="0" smtClean="0"/>
          </a:p>
          <a:p>
            <a:pPr marL="0" lvl="0" indent="0" rtl="0">
              <a:spcBef>
                <a:spcPts val="600"/>
              </a:spcBef>
              <a:spcAft>
                <a:spcPts val="0"/>
              </a:spcAft>
              <a:buNone/>
            </a:pPr>
            <a:r>
              <a:rPr lang="en" sz="2500" b="1" dirty="0" smtClean="0"/>
              <a:t>What </a:t>
            </a:r>
            <a:r>
              <a:rPr lang="en" sz="2500" b="1" dirty="0"/>
              <a:t>is a factor</a:t>
            </a:r>
            <a:r>
              <a:rPr lang="en" sz="2500" b="1" dirty="0" smtClean="0"/>
              <a:t>?</a:t>
            </a:r>
            <a:endParaRPr sz="2500" dirty="0"/>
          </a:p>
        </p:txBody>
      </p:sp>
      <p:sp>
        <p:nvSpPr>
          <p:cNvPr id="324" name="Shape 324"/>
          <p:cNvSpPr txBox="1">
            <a:spLocks noGrp="1"/>
          </p:cNvSpPr>
          <p:nvPr>
            <p:ph type="body" idx="1"/>
          </p:nvPr>
        </p:nvSpPr>
        <p:spPr>
          <a:xfrm>
            <a:off x="1340742" y="2654916"/>
            <a:ext cx="6849000" cy="660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500" b="1" dirty="0"/>
              <a:t>What is another factor pair of 6? Why?</a:t>
            </a:r>
            <a:endParaRPr sz="2500" dirty="0"/>
          </a:p>
        </p:txBody>
      </p:sp>
      <p:sp>
        <p:nvSpPr>
          <p:cNvPr id="326" name="Shape 326"/>
          <p:cNvSpPr txBox="1">
            <a:spLocks noGrp="1"/>
          </p:cNvSpPr>
          <p:nvPr>
            <p:ph type="body" idx="1"/>
          </p:nvPr>
        </p:nvSpPr>
        <p:spPr>
          <a:xfrm>
            <a:off x="878896" y="3684233"/>
            <a:ext cx="7506161" cy="1149467"/>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500" b="1" dirty="0"/>
              <a:t>Which other numbers are multiples of 2 and 3? </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c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385</Words>
  <Application>Microsoft Office PowerPoint</Application>
  <PresentationFormat>On-screen Show (16:9)</PresentationFormat>
  <Paragraphs>40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Inconsolata</vt:lpstr>
      <vt:lpstr>Nixie One</vt:lpstr>
      <vt:lpstr>Hecate template</vt:lpstr>
      <vt:lpstr>Patterns with Multiples</vt:lpstr>
      <vt:lpstr> I can skip count to determine multiples of a given number. I can find the factors of a given number. </vt:lpstr>
      <vt:lpstr>Skip Counting</vt:lpstr>
      <vt:lpstr>PowerPoint Presentation</vt:lpstr>
      <vt:lpstr>Student Chart</vt:lpstr>
      <vt:lpstr>Skip Counting by 2’s</vt:lpstr>
      <vt:lpstr>What is a multiple? What do you notice about multiples of 2?</vt:lpstr>
      <vt:lpstr>Now let’s skip count by 3’s</vt:lpstr>
      <vt:lpstr>Factors</vt:lpstr>
      <vt:lpstr>How are multiples and multiplication related?  As we continue counting, which numbers do you predict will have the most factors? Why?</vt:lpstr>
      <vt:lpstr>Finishing our Number Lines</vt:lpstr>
      <vt:lpstr>PowerPoint Presentation</vt:lpstr>
      <vt:lpstr>Discuss</vt:lpstr>
      <vt:lpstr>Let’s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with Multiples</dc:title>
  <dc:creator>Floyd, Ana</dc:creator>
  <cp:lastModifiedBy>Floyd, Ana</cp:lastModifiedBy>
  <cp:revision>4</cp:revision>
  <dcterms:modified xsi:type="dcterms:W3CDTF">2018-07-27T14:05:12Z</dcterms:modified>
</cp:coreProperties>
</file>