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2" r:id="rId6"/>
  </p:sldIdLst>
  <p:sldSz cx="16865600" cy="12649200"/>
  <p:notesSz cx="6858000" cy="9144000"/>
  <p:embeddedFontLst>
    <p:embeddedFont>
      <p:font typeface="Arial Black" pitchFamily="34" charset="0"/>
      <p:bold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Franklin Gothic Book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-1434" y="-84"/>
      </p:cViewPr>
      <p:guideLst>
        <p:guide orient="horz" pos="3984"/>
        <p:guide pos="5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69E6F-F36C-4CD4-A8B1-4DC4B56F00B1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BECAA-1AB0-4BB3-ACC6-C5B8B182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9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ECAA-1AB0-4BB3-ACC6-C5B8B18289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9261" y="3298704"/>
            <a:ext cx="11566367" cy="3870061"/>
          </a:xfrm>
        </p:spPr>
        <p:txBody>
          <a:bodyPr anchor="b">
            <a:noAutofit/>
          </a:bodyPr>
          <a:lstStyle>
            <a:lvl1pPr algn="ctr">
              <a:defRPr sz="11066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205" y="7297139"/>
            <a:ext cx="9450481" cy="2003504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3320">
                <a:solidFill>
                  <a:schemeClr val="bg2"/>
                </a:solidFill>
              </a:defRPr>
            </a:lvl1pPr>
            <a:lvl2pPr marL="632445" indent="0" algn="ctr">
              <a:buNone/>
              <a:defRPr sz="2767"/>
            </a:lvl2pPr>
            <a:lvl3pPr marL="1264890" indent="0" algn="ctr">
              <a:buNone/>
              <a:defRPr sz="2490"/>
            </a:lvl3pPr>
            <a:lvl4pPr marL="1897334" indent="0" algn="ctr">
              <a:buNone/>
              <a:defRPr sz="2213"/>
            </a:lvl4pPr>
            <a:lvl5pPr marL="2529779" indent="0" algn="ctr">
              <a:buNone/>
              <a:defRPr sz="2213"/>
            </a:lvl5pPr>
            <a:lvl6pPr marL="3162224" indent="0" algn="ctr">
              <a:buNone/>
              <a:defRPr sz="2213"/>
            </a:lvl6pPr>
            <a:lvl7pPr marL="3794669" indent="0" algn="ctr">
              <a:buNone/>
              <a:defRPr sz="2213"/>
            </a:lvl7pPr>
            <a:lvl8pPr marL="4427113" indent="0" algn="ctr">
              <a:buNone/>
              <a:defRPr sz="2213"/>
            </a:lvl8pPr>
            <a:lvl9pPr marL="5059558" indent="0" algn="ctr">
              <a:buNone/>
              <a:defRPr sz="22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454" y="11902912"/>
            <a:ext cx="2224323" cy="7462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824125-DC5F-43BC-A935-80AFF16E7488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4610" y="11902912"/>
            <a:ext cx="9715672" cy="746288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599112" y="11902912"/>
            <a:ext cx="2208204" cy="7462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A133AE-4341-4047-934A-291DA7B9BD0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1454" y="1373133"/>
            <a:ext cx="14765864" cy="98671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1864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97380" y="4233971"/>
            <a:ext cx="13281660" cy="658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3732" y="11902912"/>
            <a:ext cx="1666325" cy="746288"/>
          </a:xfrm>
          <a:prstGeom prst="rect">
            <a:avLst/>
          </a:prstGeom>
        </p:spPr>
        <p:txBody>
          <a:bodyPr/>
          <a:lstStyle/>
          <a:p>
            <a:fld id="{86824125-DC5F-43BC-A935-80AFF16E7488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3952" y="11902912"/>
            <a:ext cx="2208204" cy="746288"/>
          </a:xfrm>
          <a:prstGeom prst="rect">
            <a:avLst/>
          </a:prstGeom>
        </p:spPr>
        <p:txBody>
          <a:bodyPr/>
          <a:lstStyle/>
          <a:p>
            <a:fld id="{A9A133AE-4341-4047-934A-291DA7B9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9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91248" y="1151221"/>
            <a:ext cx="2749974" cy="96708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97381" y="1151221"/>
            <a:ext cx="10558568" cy="96708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3732" y="11902912"/>
            <a:ext cx="1666325" cy="746288"/>
          </a:xfrm>
          <a:prstGeom prst="rect">
            <a:avLst/>
          </a:prstGeom>
        </p:spPr>
        <p:txBody>
          <a:bodyPr/>
          <a:lstStyle/>
          <a:p>
            <a:fld id="{86824125-DC5F-43BC-A935-80AFF16E7488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3952" y="11902912"/>
            <a:ext cx="2208204" cy="746288"/>
          </a:xfrm>
          <a:prstGeom prst="rect">
            <a:avLst/>
          </a:prstGeom>
        </p:spPr>
        <p:txBody>
          <a:bodyPr/>
          <a:lstStyle/>
          <a:p>
            <a:fld id="{A9A133AE-4341-4047-934A-291DA7B9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6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3732" y="11902912"/>
            <a:ext cx="1666325" cy="746288"/>
          </a:xfrm>
          <a:prstGeom prst="rect">
            <a:avLst/>
          </a:prstGeom>
        </p:spPr>
        <p:txBody>
          <a:bodyPr/>
          <a:lstStyle/>
          <a:p>
            <a:fld id="{86824125-DC5F-43BC-A935-80AFF16E7488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3952" y="11902912"/>
            <a:ext cx="2208204" cy="746288"/>
          </a:xfrm>
          <a:prstGeom prst="rect">
            <a:avLst/>
          </a:prstGeom>
        </p:spPr>
        <p:txBody>
          <a:bodyPr/>
          <a:lstStyle/>
          <a:p>
            <a:fld id="{A9A133AE-4341-4047-934A-291DA7B9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4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285" y="2400289"/>
            <a:ext cx="13297943" cy="5261715"/>
          </a:xfrm>
        </p:spPr>
        <p:txBody>
          <a:bodyPr anchor="b">
            <a:normAutofit/>
          </a:bodyPr>
          <a:lstStyle>
            <a:lvl1pPr algn="r">
              <a:defRPr sz="11066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8285" y="7776783"/>
            <a:ext cx="13297943" cy="2108798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3320">
                <a:solidFill>
                  <a:schemeClr val="tx2"/>
                </a:solidFill>
              </a:defRPr>
            </a:lvl1pPr>
            <a:lvl2pPr marL="632445" indent="0">
              <a:buNone/>
              <a:defRPr sz="2767">
                <a:solidFill>
                  <a:schemeClr val="tx1">
                    <a:tint val="75000"/>
                  </a:schemeClr>
                </a:solidFill>
              </a:defRPr>
            </a:lvl2pPr>
            <a:lvl3pPr marL="126489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3pPr>
            <a:lvl4pPr marL="1897334" indent="0">
              <a:buNone/>
              <a:defRPr sz="2213">
                <a:solidFill>
                  <a:schemeClr val="tx1">
                    <a:tint val="75000"/>
                  </a:schemeClr>
                </a:solidFill>
              </a:defRPr>
            </a:lvl4pPr>
            <a:lvl5pPr marL="2529779" indent="0">
              <a:buNone/>
              <a:defRPr sz="2213">
                <a:solidFill>
                  <a:schemeClr val="tx1">
                    <a:tint val="75000"/>
                  </a:schemeClr>
                </a:solidFill>
              </a:defRPr>
            </a:lvl5pPr>
            <a:lvl6pPr marL="3162224" indent="0">
              <a:buNone/>
              <a:defRPr sz="2213">
                <a:solidFill>
                  <a:schemeClr val="tx1">
                    <a:tint val="75000"/>
                  </a:schemeClr>
                </a:solidFill>
              </a:defRPr>
            </a:lvl6pPr>
            <a:lvl7pPr marL="3794669" indent="0">
              <a:buNone/>
              <a:defRPr sz="2213">
                <a:solidFill>
                  <a:schemeClr val="tx1">
                    <a:tint val="75000"/>
                  </a:schemeClr>
                </a:solidFill>
              </a:defRPr>
            </a:lvl7pPr>
            <a:lvl8pPr marL="4427113" indent="0">
              <a:buNone/>
              <a:defRPr sz="2213">
                <a:solidFill>
                  <a:schemeClr val="tx1">
                    <a:tint val="75000"/>
                  </a:schemeClr>
                </a:solidFill>
              </a:defRPr>
            </a:lvl8pPr>
            <a:lvl9pPr marL="5059558" indent="0">
              <a:buNone/>
              <a:defRPr sz="22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2157" y="11902912"/>
            <a:ext cx="2244333" cy="746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824125-DC5F-43BC-A935-80AFF16E7488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4966" y="11902912"/>
            <a:ext cx="9715672" cy="74628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599112" y="11902912"/>
            <a:ext cx="2208204" cy="746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A133AE-4341-4047-934A-291DA7B9BD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11276882" y="3109092"/>
            <a:ext cx="4530435" cy="8131211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11276882" y="3109092"/>
            <a:ext cx="4530435" cy="8131211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3282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7380" y="4216401"/>
            <a:ext cx="6152772" cy="660569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6807" y="4216401"/>
            <a:ext cx="6152772" cy="66056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23732" y="11902912"/>
            <a:ext cx="1666325" cy="746288"/>
          </a:xfrm>
          <a:prstGeom prst="rect">
            <a:avLst/>
          </a:prstGeom>
        </p:spPr>
        <p:txBody>
          <a:bodyPr/>
          <a:lstStyle/>
          <a:p>
            <a:fld id="{86824125-DC5F-43BC-A935-80AFF16E7488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03952" y="11902912"/>
            <a:ext cx="2208204" cy="746288"/>
          </a:xfrm>
          <a:prstGeom prst="rect">
            <a:avLst/>
          </a:prstGeom>
        </p:spPr>
        <p:txBody>
          <a:bodyPr/>
          <a:lstStyle/>
          <a:p>
            <a:fld id="{A9A133AE-4341-4047-934A-291DA7B9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1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380" y="1264920"/>
            <a:ext cx="13281660" cy="27406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380" y="4316424"/>
            <a:ext cx="6152772" cy="151966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4427" b="0" baseline="0">
                <a:solidFill>
                  <a:schemeClr val="tx2"/>
                </a:solidFill>
              </a:defRPr>
            </a:lvl1pPr>
            <a:lvl2pPr marL="632445" indent="0">
              <a:buNone/>
              <a:defRPr sz="2767" b="1"/>
            </a:lvl2pPr>
            <a:lvl3pPr marL="1264890" indent="0">
              <a:buNone/>
              <a:defRPr sz="2490" b="1"/>
            </a:lvl3pPr>
            <a:lvl4pPr marL="1897334" indent="0">
              <a:buNone/>
              <a:defRPr sz="2213" b="1"/>
            </a:lvl4pPr>
            <a:lvl5pPr marL="2529779" indent="0">
              <a:buNone/>
              <a:defRPr sz="2213" b="1"/>
            </a:lvl5pPr>
            <a:lvl6pPr marL="3162224" indent="0">
              <a:buNone/>
              <a:defRPr sz="2213" b="1"/>
            </a:lvl6pPr>
            <a:lvl7pPr marL="3794669" indent="0">
              <a:buNone/>
              <a:defRPr sz="2213" b="1"/>
            </a:lvl7pPr>
            <a:lvl8pPr marL="4427113" indent="0">
              <a:buNone/>
              <a:defRPr sz="2213" b="1"/>
            </a:lvl8pPr>
            <a:lvl9pPr marL="5059558" indent="0">
              <a:buNone/>
              <a:defRPr sz="22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7381" y="6096273"/>
            <a:ext cx="6152770" cy="472582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26268" y="4333991"/>
            <a:ext cx="6152772" cy="151966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4427" b="0" baseline="0">
                <a:solidFill>
                  <a:schemeClr val="tx2"/>
                </a:solidFill>
              </a:defRPr>
            </a:lvl1pPr>
            <a:lvl2pPr marL="632445" indent="0">
              <a:buNone/>
              <a:defRPr sz="2767" b="1"/>
            </a:lvl2pPr>
            <a:lvl3pPr marL="1264890" indent="0">
              <a:buNone/>
              <a:defRPr sz="2490" b="1"/>
            </a:lvl3pPr>
            <a:lvl4pPr marL="1897334" indent="0">
              <a:buNone/>
              <a:defRPr sz="2213" b="1"/>
            </a:lvl4pPr>
            <a:lvl5pPr marL="2529779" indent="0">
              <a:buNone/>
              <a:defRPr sz="2213" b="1"/>
            </a:lvl5pPr>
            <a:lvl6pPr marL="3162224" indent="0">
              <a:buNone/>
              <a:defRPr sz="2213" b="1"/>
            </a:lvl6pPr>
            <a:lvl7pPr marL="3794669" indent="0">
              <a:buNone/>
              <a:defRPr sz="2213" b="1"/>
            </a:lvl7pPr>
            <a:lvl8pPr marL="4427113" indent="0">
              <a:buNone/>
              <a:defRPr sz="2213" b="1"/>
            </a:lvl8pPr>
            <a:lvl9pPr marL="5059558" indent="0">
              <a:buNone/>
              <a:defRPr sz="22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26268" y="6096273"/>
            <a:ext cx="6152772" cy="472582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23732" y="11902912"/>
            <a:ext cx="1666325" cy="746288"/>
          </a:xfrm>
          <a:prstGeom prst="rect">
            <a:avLst/>
          </a:prstGeom>
        </p:spPr>
        <p:txBody>
          <a:bodyPr/>
          <a:lstStyle/>
          <a:p>
            <a:fld id="{86824125-DC5F-43BC-A935-80AFF16E7488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3103952" y="11902912"/>
            <a:ext cx="2208204" cy="746288"/>
          </a:xfrm>
          <a:prstGeom prst="rect">
            <a:avLst/>
          </a:prstGeom>
        </p:spPr>
        <p:txBody>
          <a:bodyPr/>
          <a:lstStyle/>
          <a:p>
            <a:fld id="{A9A133AE-4341-4047-934A-291DA7B9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23732" y="11902912"/>
            <a:ext cx="1666325" cy="746288"/>
          </a:xfrm>
          <a:prstGeom prst="rect">
            <a:avLst/>
          </a:prstGeom>
        </p:spPr>
        <p:txBody>
          <a:bodyPr/>
          <a:lstStyle/>
          <a:p>
            <a:fld id="{86824125-DC5F-43BC-A935-80AFF16E7488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103952" y="11902912"/>
            <a:ext cx="2208204" cy="746288"/>
          </a:xfrm>
          <a:prstGeom prst="rect">
            <a:avLst/>
          </a:prstGeom>
        </p:spPr>
        <p:txBody>
          <a:bodyPr/>
          <a:lstStyle/>
          <a:p>
            <a:fld id="{A9A133AE-4341-4047-934A-291DA7B9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9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103952" y="11902912"/>
            <a:ext cx="2208204" cy="746288"/>
          </a:xfrm>
          <a:prstGeom prst="rect">
            <a:avLst/>
          </a:prstGeom>
        </p:spPr>
        <p:txBody>
          <a:bodyPr/>
          <a:lstStyle/>
          <a:p>
            <a:fld id="{A9A133AE-4341-4047-934A-291DA7B9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694"/>
            <a:ext cx="7336536" cy="12648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95" y="1264920"/>
            <a:ext cx="5333746" cy="3980097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8115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4161" y="1264922"/>
            <a:ext cx="7210044" cy="9545461"/>
          </a:xfrm>
        </p:spPr>
        <p:txBody>
          <a:bodyPr/>
          <a:lstStyle>
            <a:lvl1pPr>
              <a:defRPr sz="2767"/>
            </a:lvl1pPr>
            <a:lvl2pPr>
              <a:defRPr sz="2767"/>
            </a:lvl2pPr>
            <a:lvl3pPr>
              <a:defRPr sz="2490"/>
            </a:lvl3pPr>
            <a:lvl4pPr>
              <a:defRPr sz="2490"/>
            </a:lvl4pPr>
            <a:lvl5pPr>
              <a:defRPr sz="2213"/>
            </a:lvl5pPr>
            <a:lvl6pPr>
              <a:defRPr sz="2213"/>
            </a:lvl6pPr>
            <a:lvl7pPr>
              <a:defRPr sz="2213"/>
            </a:lvl7pPr>
            <a:lvl8pPr>
              <a:defRPr sz="2213"/>
            </a:lvl8pPr>
            <a:lvl9pPr>
              <a:defRPr sz="22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395" y="5268368"/>
            <a:ext cx="5333746" cy="555372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2767"/>
              </a:spcAft>
              <a:buNone/>
              <a:defRPr sz="2951"/>
            </a:lvl1pPr>
            <a:lvl2pPr marL="632445" indent="0">
              <a:buNone/>
              <a:defRPr sz="1937"/>
            </a:lvl2pPr>
            <a:lvl3pPr marL="1264890" indent="0">
              <a:buNone/>
              <a:defRPr sz="1660"/>
            </a:lvl3pPr>
            <a:lvl4pPr marL="1897334" indent="0">
              <a:buNone/>
              <a:defRPr sz="1383"/>
            </a:lvl4pPr>
            <a:lvl5pPr marL="2529779" indent="0">
              <a:buNone/>
              <a:defRPr sz="1383"/>
            </a:lvl5pPr>
            <a:lvl6pPr marL="3162224" indent="0">
              <a:buNone/>
              <a:defRPr sz="1383"/>
            </a:lvl6pPr>
            <a:lvl7pPr marL="3794669" indent="0">
              <a:buNone/>
              <a:defRPr sz="1383"/>
            </a:lvl7pPr>
            <a:lvl8pPr marL="4427113" indent="0">
              <a:buNone/>
              <a:defRPr sz="1383"/>
            </a:lvl8pPr>
            <a:lvl9pPr marL="5059558" indent="0">
              <a:buNone/>
              <a:defRPr sz="13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1396" y="11902912"/>
            <a:ext cx="1666325" cy="746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824125-DC5F-43BC-A935-80AFF16E7488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558" y="11902912"/>
            <a:ext cx="3283583" cy="7462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671678" y="11902912"/>
            <a:ext cx="2208204" cy="746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A133AE-4341-4047-934A-291DA7B9BD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36536" y="694"/>
            <a:ext cx="316230" cy="1264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7336536" y="694"/>
            <a:ext cx="316230" cy="1264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437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694"/>
            <a:ext cx="7336536" cy="12648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95" y="1264920"/>
            <a:ext cx="5333746" cy="3980097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8115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766" y="3"/>
            <a:ext cx="9212834" cy="12649198"/>
          </a:xfrm>
        </p:spPr>
        <p:txBody>
          <a:bodyPr anchor="t">
            <a:normAutofit/>
          </a:bodyPr>
          <a:lstStyle>
            <a:lvl1pPr marL="0" indent="0">
              <a:buNone/>
              <a:defRPr sz="2767"/>
            </a:lvl1pPr>
            <a:lvl2pPr marL="632445" indent="0">
              <a:buNone/>
              <a:defRPr sz="2767"/>
            </a:lvl2pPr>
            <a:lvl3pPr marL="1264890" indent="0">
              <a:buNone/>
              <a:defRPr sz="2767"/>
            </a:lvl3pPr>
            <a:lvl4pPr marL="1897334" indent="0">
              <a:buNone/>
              <a:defRPr sz="2767"/>
            </a:lvl4pPr>
            <a:lvl5pPr marL="2529779" indent="0">
              <a:buNone/>
              <a:defRPr sz="2767"/>
            </a:lvl5pPr>
            <a:lvl6pPr marL="3162224" indent="0">
              <a:buNone/>
              <a:defRPr sz="2767"/>
            </a:lvl6pPr>
            <a:lvl7pPr marL="3794669" indent="0">
              <a:buNone/>
              <a:defRPr sz="2767"/>
            </a:lvl7pPr>
            <a:lvl8pPr marL="4427113" indent="0">
              <a:buNone/>
              <a:defRPr sz="2767"/>
            </a:lvl8pPr>
            <a:lvl9pPr marL="5059558" indent="0">
              <a:buNone/>
              <a:defRPr sz="27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395" y="5267674"/>
            <a:ext cx="5333746" cy="5554419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2767"/>
              </a:spcAft>
              <a:buNone/>
              <a:defRPr sz="2951"/>
            </a:lvl1pPr>
            <a:lvl2pPr marL="632445" indent="0">
              <a:buNone/>
              <a:defRPr sz="1937"/>
            </a:lvl2pPr>
            <a:lvl3pPr marL="1264890" indent="0">
              <a:buNone/>
              <a:defRPr sz="1660"/>
            </a:lvl3pPr>
            <a:lvl4pPr marL="1897334" indent="0">
              <a:buNone/>
              <a:defRPr sz="1383"/>
            </a:lvl4pPr>
            <a:lvl5pPr marL="2529779" indent="0">
              <a:buNone/>
              <a:defRPr sz="1383"/>
            </a:lvl5pPr>
            <a:lvl6pPr marL="3162224" indent="0">
              <a:buNone/>
              <a:defRPr sz="1383"/>
            </a:lvl6pPr>
            <a:lvl7pPr marL="3794669" indent="0">
              <a:buNone/>
              <a:defRPr sz="1383"/>
            </a:lvl7pPr>
            <a:lvl8pPr marL="4427113" indent="0">
              <a:buNone/>
              <a:defRPr sz="1383"/>
            </a:lvl8pPr>
            <a:lvl9pPr marL="5059558" indent="0">
              <a:buNone/>
              <a:defRPr sz="13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1396" y="11902912"/>
            <a:ext cx="1666325" cy="746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824125-DC5F-43BC-A935-80AFF16E7488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558" y="11902912"/>
            <a:ext cx="3283583" cy="7462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671678" y="11902912"/>
            <a:ext cx="2208204" cy="746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A133AE-4341-4047-934A-291DA7B9BD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36536" y="694"/>
            <a:ext cx="316230" cy="1264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7336536" y="694"/>
            <a:ext cx="316230" cy="1264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118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7380" y="1264920"/>
            <a:ext cx="13281660" cy="2740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380" y="4216400"/>
            <a:ext cx="13281660" cy="6605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2308" y="11902912"/>
            <a:ext cx="15474461" cy="746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44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____________________________________________________________________________________________________________________________</a:t>
            </a:r>
          </a:p>
          <a:p>
            <a:r>
              <a:rPr lang="en-US" dirty="0" smtClean="0"/>
              <a:t>NC DEPARTMENT OF PUBLIC INSTRUCTION									FOURTH GRADE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1364" y="694"/>
            <a:ext cx="316230" cy="1264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661364" y="694"/>
            <a:ext cx="316230" cy="1264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85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1264890" rtl="0" eaLnBrk="1" latinLnBrk="0" hangingPunct="1">
        <a:lnSpc>
          <a:spcPct val="89000"/>
        </a:lnSpc>
        <a:spcBef>
          <a:spcPct val="0"/>
        </a:spcBef>
        <a:buNone/>
        <a:defRPr sz="8115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708338" indent="-708338" algn="l" defTabSz="1264890" rtl="0" eaLnBrk="1" latinLnBrk="0" hangingPunct="1">
        <a:lnSpc>
          <a:spcPct val="94000"/>
        </a:lnSpc>
        <a:spcBef>
          <a:spcPts val="1844"/>
        </a:spcBef>
        <a:spcAft>
          <a:spcPts val="369"/>
        </a:spcAft>
        <a:buFont typeface="Franklin Gothic Book" panose="020B0503020102020204" pitchFamily="34" charset="0"/>
        <a:buChar char="■"/>
        <a:defRPr sz="3689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686519" indent="-708338" algn="l" defTabSz="1264890" rtl="0" eaLnBrk="1" latinLnBrk="0" hangingPunct="1">
        <a:lnSpc>
          <a:spcPct val="94000"/>
        </a:lnSpc>
        <a:spcBef>
          <a:spcPts val="922"/>
        </a:spcBef>
        <a:spcAft>
          <a:spcPts val="369"/>
        </a:spcAft>
        <a:buFont typeface="Franklin Gothic Book" panose="020B0503020102020204" pitchFamily="34" charset="0"/>
        <a:buChar char="–"/>
        <a:defRPr sz="3689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529779" indent="-708338" algn="l" defTabSz="1264890" rtl="0" eaLnBrk="1" latinLnBrk="0" hangingPunct="1">
        <a:lnSpc>
          <a:spcPct val="94000"/>
        </a:lnSpc>
        <a:spcBef>
          <a:spcPts val="922"/>
        </a:spcBef>
        <a:spcAft>
          <a:spcPts val="369"/>
        </a:spcAft>
        <a:buFont typeface="Franklin Gothic Book" panose="020B0503020102020204" pitchFamily="34" charset="0"/>
        <a:buChar char="■"/>
        <a:defRPr sz="332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373039" indent="-708338" algn="l" defTabSz="1264890" rtl="0" eaLnBrk="1" latinLnBrk="0" hangingPunct="1">
        <a:lnSpc>
          <a:spcPct val="94000"/>
        </a:lnSpc>
        <a:spcBef>
          <a:spcPts val="922"/>
        </a:spcBef>
        <a:spcAft>
          <a:spcPts val="369"/>
        </a:spcAft>
        <a:buFont typeface="Franklin Gothic Book" panose="020B0503020102020204" pitchFamily="34" charset="0"/>
        <a:buChar char="–"/>
        <a:defRPr sz="332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4216298" indent="-708338" algn="l" defTabSz="1264890" rtl="0" eaLnBrk="1" latinLnBrk="0" hangingPunct="1">
        <a:lnSpc>
          <a:spcPct val="94000"/>
        </a:lnSpc>
        <a:spcBef>
          <a:spcPts val="922"/>
        </a:spcBef>
        <a:spcAft>
          <a:spcPts val="369"/>
        </a:spcAft>
        <a:buFont typeface="Franklin Gothic Book" panose="020B0503020102020204" pitchFamily="34" charset="0"/>
        <a:buChar char="■"/>
        <a:defRPr sz="295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5059558" indent="-708338" algn="l" defTabSz="1264890" rtl="0" eaLnBrk="1" latinLnBrk="0" hangingPunct="1">
        <a:lnSpc>
          <a:spcPct val="94000"/>
        </a:lnSpc>
        <a:spcBef>
          <a:spcPts val="922"/>
        </a:spcBef>
        <a:spcAft>
          <a:spcPts val="369"/>
        </a:spcAft>
        <a:buFont typeface="Franklin Gothic Book" panose="020B0503020102020204" pitchFamily="34" charset="0"/>
        <a:buChar char="–"/>
        <a:defRPr sz="2951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5902818" indent="-708338" algn="l" defTabSz="1264890" rtl="0" eaLnBrk="1" latinLnBrk="0" hangingPunct="1">
        <a:lnSpc>
          <a:spcPct val="94000"/>
        </a:lnSpc>
        <a:spcBef>
          <a:spcPts val="922"/>
        </a:spcBef>
        <a:spcAft>
          <a:spcPts val="369"/>
        </a:spcAft>
        <a:buFont typeface="Franklin Gothic Book" panose="020B0503020102020204" pitchFamily="34" charset="0"/>
        <a:buChar char="■"/>
        <a:defRPr sz="2582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6746077" indent="-708338" algn="l" defTabSz="1264890" rtl="0" eaLnBrk="1" latinLnBrk="0" hangingPunct="1">
        <a:lnSpc>
          <a:spcPct val="94000"/>
        </a:lnSpc>
        <a:spcBef>
          <a:spcPts val="922"/>
        </a:spcBef>
        <a:spcAft>
          <a:spcPts val="369"/>
        </a:spcAft>
        <a:buFont typeface="Franklin Gothic Book" panose="020B0503020102020204" pitchFamily="34" charset="0"/>
        <a:buChar char="–"/>
        <a:defRPr sz="2582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7589337" indent="-708338" algn="l" defTabSz="1264890" rtl="0" eaLnBrk="1" latinLnBrk="0" hangingPunct="1">
        <a:lnSpc>
          <a:spcPct val="94000"/>
        </a:lnSpc>
        <a:spcBef>
          <a:spcPts val="922"/>
        </a:spcBef>
        <a:spcAft>
          <a:spcPts val="369"/>
        </a:spcAft>
        <a:buFont typeface="Franklin Gothic Book" panose="020B0503020102020204" pitchFamily="34" charset="0"/>
        <a:buChar char="■"/>
        <a:defRPr sz="2582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4890" rtl="0" eaLnBrk="1" latinLnBrk="0" hangingPunct="1">
        <a:defRPr sz="2490" kern="1200">
          <a:solidFill>
            <a:schemeClr val="tx1"/>
          </a:solidFill>
          <a:latin typeface="+mn-lt"/>
          <a:ea typeface="+mn-ea"/>
          <a:cs typeface="+mn-cs"/>
        </a:defRPr>
      </a:lvl1pPr>
      <a:lvl2pPr marL="632445" algn="l" defTabSz="1264890" rtl="0" eaLnBrk="1" latinLnBrk="0" hangingPunct="1">
        <a:defRPr sz="2490" kern="1200">
          <a:solidFill>
            <a:schemeClr val="tx1"/>
          </a:solidFill>
          <a:latin typeface="+mn-lt"/>
          <a:ea typeface="+mn-ea"/>
          <a:cs typeface="+mn-cs"/>
        </a:defRPr>
      </a:lvl2pPr>
      <a:lvl3pPr marL="1264890" algn="l" defTabSz="1264890" rtl="0" eaLnBrk="1" latinLnBrk="0" hangingPunct="1">
        <a:defRPr sz="2490" kern="1200">
          <a:solidFill>
            <a:schemeClr val="tx1"/>
          </a:solidFill>
          <a:latin typeface="+mn-lt"/>
          <a:ea typeface="+mn-ea"/>
          <a:cs typeface="+mn-cs"/>
        </a:defRPr>
      </a:lvl3pPr>
      <a:lvl4pPr marL="1897334" algn="l" defTabSz="1264890" rtl="0" eaLnBrk="1" latinLnBrk="0" hangingPunct="1">
        <a:defRPr sz="2490" kern="1200">
          <a:solidFill>
            <a:schemeClr val="tx1"/>
          </a:solidFill>
          <a:latin typeface="+mn-lt"/>
          <a:ea typeface="+mn-ea"/>
          <a:cs typeface="+mn-cs"/>
        </a:defRPr>
      </a:lvl4pPr>
      <a:lvl5pPr marL="2529779" algn="l" defTabSz="1264890" rtl="0" eaLnBrk="1" latinLnBrk="0" hangingPunct="1">
        <a:defRPr sz="2490" kern="1200">
          <a:solidFill>
            <a:schemeClr val="tx1"/>
          </a:solidFill>
          <a:latin typeface="+mn-lt"/>
          <a:ea typeface="+mn-ea"/>
          <a:cs typeface="+mn-cs"/>
        </a:defRPr>
      </a:lvl5pPr>
      <a:lvl6pPr marL="3162224" algn="l" defTabSz="1264890" rtl="0" eaLnBrk="1" latinLnBrk="0" hangingPunct="1">
        <a:defRPr sz="2490" kern="1200">
          <a:solidFill>
            <a:schemeClr val="tx1"/>
          </a:solidFill>
          <a:latin typeface="+mn-lt"/>
          <a:ea typeface="+mn-ea"/>
          <a:cs typeface="+mn-cs"/>
        </a:defRPr>
      </a:lvl6pPr>
      <a:lvl7pPr marL="3794669" algn="l" defTabSz="1264890" rtl="0" eaLnBrk="1" latinLnBrk="0" hangingPunct="1">
        <a:defRPr sz="2490" kern="1200">
          <a:solidFill>
            <a:schemeClr val="tx1"/>
          </a:solidFill>
          <a:latin typeface="+mn-lt"/>
          <a:ea typeface="+mn-ea"/>
          <a:cs typeface="+mn-cs"/>
        </a:defRPr>
      </a:lvl7pPr>
      <a:lvl8pPr marL="4427113" algn="l" defTabSz="1264890" rtl="0" eaLnBrk="1" latinLnBrk="0" hangingPunct="1">
        <a:defRPr sz="2490" kern="1200">
          <a:solidFill>
            <a:schemeClr val="tx1"/>
          </a:solidFill>
          <a:latin typeface="+mn-lt"/>
          <a:ea typeface="+mn-ea"/>
          <a:cs typeface="+mn-cs"/>
        </a:defRPr>
      </a:lvl8pPr>
      <a:lvl9pPr marL="5059558" algn="l" defTabSz="1264890" rtl="0" eaLnBrk="1" latinLnBrk="0" hangingPunct="1">
        <a:defRPr sz="2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5184">
          <p15:clr>
            <a:srgbClr val="F26B43"/>
          </p15:clr>
        </p15:guide>
        <p15:guide id="4294967295" pos="702">
          <p15:clr>
            <a:srgbClr val="F26B43"/>
          </p15:clr>
        </p15:guide>
        <p15:guide id="4294967295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3800" y="2400301"/>
            <a:ext cx="1397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/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49261" y="3019304"/>
            <a:ext cx="11566367" cy="3870061"/>
          </a:xfrm>
        </p:spPr>
        <p:txBody>
          <a:bodyPr/>
          <a:lstStyle/>
          <a:p>
            <a:r>
              <a:rPr lang="en-US" dirty="0" smtClean="0"/>
              <a:t>Eddie’s dog 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772860"/>
            <a:ext cx="7886700" cy="6939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386197" y="203201"/>
            <a:ext cx="7009003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600" b="1" dirty="0">
                <a:solidFill>
                  <a:srgbClr val="000000"/>
                </a:solidFill>
                <a:latin typeface="Arial Black" panose="020B0A04020102020204" pitchFamily="34" charset="0"/>
              </a:rPr>
              <a:t>Eddie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233128"/>
            <a:ext cx="8026400" cy="61112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801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2CD32"/>
            </a:gs>
            <a:gs pos="100000">
              <a:srgbClr val="7FFFD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882" y="6011411"/>
            <a:ext cx="5089035" cy="7346689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0575" y="616379"/>
            <a:ext cx="8309865" cy="7881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508" y="402338"/>
            <a:ext cx="6352583" cy="84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0" y="6718300"/>
            <a:ext cx="7823200" cy="26622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dog pen do you think would be the best for Eddie?  Explain your reasoning.</a:t>
            </a:r>
          </a:p>
          <a:p>
            <a:pPr algn="ctr"/>
            <a:endParaRPr lang="en-US" sz="2300" dirty="0">
              <a:solidFill>
                <a:srgbClr val="000000"/>
              </a:solidFill>
              <a:latin typeface="Comic Sans MS - 3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32" y="203201"/>
            <a:ext cx="7529068" cy="60430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092200" y="203201"/>
            <a:ext cx="8305800" cy="41395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purchased 24 feet of metal fencing in order to build an outside dog pen.  What are the possible dog pens that I could build for Eddie?</a:t>
            </a:r>
          </a:p>
          <a:p>
            <a:pPr algn="ctr"/>
            <a:endParaRPr lang="en-US" sz="2300" dirty="0">
              <a:solidFill>
                <a:srgbClr val="000000"/>
              </a:solidFill>
              <a:latin typeface="Comic Sans MS - 30"/>
            </a:endParaRPr>
          </a:p>
        </p:txBody>
      </p:sp>
    </p:spTree>
    <p:extLst>
      <p:ext uri="{BB962C8B-B14F-4D97-AF65-F5344CB8AC3E}">
        <p14:creationId xmlns:p14="http://schemas.microsoft.com/office/powerpoint/2010/main" val="42686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4892771"/>
            <a:ext cx="9745408" cy="26622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dog pen do you think would be the best for Eddie?  Explain your reasoning.</a:t>
            </a:r>
          </a:p>
          <a:p>
            <a:pPr algn="ctr"/>
            <a:endParaRPr lang="en-US" sz="2300" dirty="0">
              <a:solidFill>
                <a:srgbClr val="000000"/>
              </a:solidFill>
              <a:latin typeface="Comic Sans MS - 3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600" y="152401"/>
            <a:ext cx="9804400" cy="41395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father gave me 6 additional feet of metal fencing for the dog pen.  How does this change the size of the dog pens?  What are the possible dog pens that I could build for Eddie?</a:t>
            </a:r>
          </a:p>
          <a:p>
            <a:pPr algn="ctr"/>
            <a:endParaRPr lang="en-US" sz="2300" dirty="0">
              <a:solidFill>
                <a:srgbClr val="000000"/>
              </a:solidFill>
              <a:latin typeface="Comic Sans MS - 3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850" y="152401"/>
            <a:ext cx="5619750" cy="41648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09" y="7250238"/>
            <a:ext cx="5773991" cy="48664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084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25</TotalTime>
  <Words>107</Words>
  <Application>Microsoft Office PowerPoint</Application>
  <PresentationFormat>Custom</PresentationFormat>
  <Paragraphs>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Comic Sans MS - 30</vt:lpstr>
      <vt:lpstr>Calibri</vt:lpstr>
      <vt:lpstr>Franklin Gothic Book</vt:lpstr>
      <vt:lpstr>Times New Roman</vt:lpstr>
      <vt:lpstr>Crop</vt:lpstr>
      <vt:lpstr>Eddie’s dog pen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Langbeen, Desiree</dc:creator>
  <cp:lastModifiedBy>Floyd, Ana</cp:lastModifiedBy>
  <cp:revision>5</cp:revision>
  <dcterms:created xsi:type="dcterms:W3CDTF">2018-07-12T12:49:42Z</dcterms:created>
  <dcterms:modified xsi:type="dcterms:W3CDTF">2018-08-30T01:14:16Z</dcterms:modified>
</cp:coreProperties>
</file>