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001C33-28ED-42D4-A287-EB4F5A190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158BFC-F5AC-412D-AB7F-427A7EA00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A1CC3D-213E-468C-AABA-B324CC77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422-7474-48A5-8DD9-88669C3379B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9BCA5D-630B-44F6-A63F-AAD3C3CD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703F86-5B87-4846-8C53-70CA077C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7F0-B456-4BEF-83D8-A886A967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C645D-94B1-4F7E-8D36-0468E253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C9D4CF-89FD-4BE7-8244-872A77AF7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3FFE79-999D-4C8D-B0A4-97543980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422-7474-48A5-8DD9-88669C3379B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C586DE-F376-4D57-A98A-B33A6AA6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996F08-8357-4402-BDD1-45561B13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7F0-B456-4BEF-83D8-A886A967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1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911E2F0-233A-427F-BC1D-8E371B598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E44FBF-F9F9-4B00-97B9-45F4959CE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E8D8F-CDD8-4F5E-B54A-FC9F4BB4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422-7474-48A5-8DD9-88669C3379B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A39200-EC69-4495-BC8F-77477F3C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9CF317-2637-46C3-B611-BFBD4BCC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7F0-B456-4BEF-83D8-A886A967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C081D-CA2B-4333-B1EB-C081A690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FD6E60-47A5-45D5-89CF-454A01F14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54811-9D5A-4D17-B16F-F90A7FD4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422-7474-48A5-8DD9-88669C3379B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481D84-F8B7-49D6-B929-9670D6FD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F671AB-1E8A-452D-8199-2B3A9081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7F0-B456-4BEF-83D8-A886A967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D53115-F22B-4BB2-A63F-2A45994A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3AC849-83A7-4E95-BE5A-700EFD450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7849C1-129C-416C-AFE2-1C30D6F4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422-7474-48A5-8DD9-88669C3379B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96AF7E-CA9B-488B-905C-3C2F9686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0D8233-E0F2-4C74-9F9D-A8A911E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7F0-B456-4BEF-83D8-A886A967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4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27601-67E2-421D-9B7C-6306F8D12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EB159E-9139-4CE9-8522-6F92F267F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2B2354-BA3E-4EDC-B618-4B210064F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0E5FBD-6489-4204-B920-82CD0092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422-7474-48A5-8DD9-88669C3379B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9A7DB1-BC01-47E6-A0D3-1E8FA09A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5A82F9-3179-41AA-9980-30DAA776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7F0-B456-4BEF-83D8-A886A967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6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D5A7D9-F241-428F-8DA4-B182322D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E6DF15-C9B5-4105-AFA7-A49C92713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642D35-B138-40F9-BA2D-0C9FA652F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F37D1E-262B-475E-8AF1-553450F96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5877CD0-D6E4-49E5-9524-43EEFFFE2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1289F0-1382-497C-988B-07BF08143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422-7474-48A5-8DD9-88669C3379B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BA8251-B115-4EEA-B739-4B27FE41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6E366C-21CC-422F-A54C-9D4C64CD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7F0-B456-4BEF-83D8-A886A967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8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9F7E1-AE2C-4D6A-BB11-D9BEC6FC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F87061-429D-4891-9824-5EBAE8901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422-7474-48A5-8DD9-88669C3379B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40DE1D-8C9E-47FC-9BCC-C9DBBF3C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38523D-6EE6-4D7D-9F41-A16E6902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7F0-B456-4BEF-83D8-A886A967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3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B6829F4-26E3-4D20-B37E-F1A0B0E7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422-7474-48A5-8DD9-88669C3379B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9106980-CB59-4330-8FBA-44BCC7C1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ED0031-40BB-4AFD-A547-17E646E0C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7F0-B456-4BEF-83D8-A886A967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0D3C4-08D7-4BA6-A6F2-6E3B390A0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FCEB6E-9C46-4F2C-B2D6-05E089E8A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92C743-DF4D-49B7-A3D7-75157B15C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4F2C6D-2341-4662-992D-8AC4A318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422-7474-48A5-8DD9-88669C3379B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FA5914-5FBE-473C-AF9F-F97469F4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BCC9BA-AF1B-4DD8-8742-7BDC1299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7F0-B456-4BEF-83D8-A886A967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3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48354-A3F0-4C8E-AC9D-4A404634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61BDAD-A355-4305-ABA1-202885DA0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38DCB3-1E70-4AC7-9314-66DCE8574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C3B0BE-24CA-4D49-BB99-D6567FCE9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C422-7474-48A5-8DD9-88669C3379B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8FBBF8-38FE-48B0-8F15-6B190A88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4891A4-7591-449A-B640-F8B66168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7F0-B456-4BEF-83D8-A886A967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3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9ED1A7-463C-459A-8A22-AFDC3BB4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C2A231-1DC4-42F4-B54E-94F45EB60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F653D8-45D9-421D-BF1F-38146ADDA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C422-7474-48A5-8DD9-88669C3379B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F444A4-06E9-41D9-B6AB-A0C6BC2B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4C524E-8D5B-4687-B5D8-615178B3D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F77F0-B456-4BEF-83D8-A886A967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Er4IWV8xMg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E5B2C-7B37-4CD8-8C6A-B670BA746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22300"/>
            <a:ext cx="9144000" cy="2387600"/>
          </a:xfrm>
        </p:spPr>
        <p:txBody>
          <a:bodyPr>
            <a:normAutofit/>
          </a:bodyPr>
          <a:lstStyle/>
          <a:p>
            <a:r>
              <a:rPr lang="en-US" sz="10000" b="1" dirty="0">
                <a:latin typeface="Century Gothic" panose="020B0502020202020204" pitchFamily="34" charset="0"/>
              </a:rPr>
              <a:t>Monster Mash</a:t>
            </a:r>
          </a:p>
        </p:txBody>
      </p:sp>
      <p:sp>
        <p:nvSpPr>
          <p:cNvPr id="4" name="AutoShape 2" descr="Image result for monster clipart">
            <a:extLst>
              <a:ext uri="{FF2B5EF4-FFF2-40B4-BE49-F238E27FC236}">
                <a16:creationId xmlns:a16="http://schemas.microsoft.com/office/drawing/2014/main" xmlns="" id="{FC682E1C-90B5-4F3B-B72C-3D08D93692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monster clipart">
            <a:extLst>
              <a:ext uri="{FF2B5EF4-FFF2-40B4-BE49-F238E27FC236}">
                <a16:creationId xmlns:a16="http://schemas.microsoft.com/office/drawing/2014/main" xmlns="" id="{562E9EFB-B7B3-4CCA-903E-ADA26C98A0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Related image">
            <a:extLst>
              <a:ext uri="{FF2B5EF4-FFF2-40B4-BE49-F238E27FC236}">
                <a16:creationId xmlns:a16="http://schemas.microsoft.com/office/drawing/2014/main" xmlns="" id="{F81DE4FF-CED0-47FD-BFEE-9FE632DF2A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monster clipart">
            <a:extLst>
              <a:ext uri="{FF2B5EF4-FFF2-40B4-BE49-F238E27FC236}">
                <a16:creationId xmlns:a16="http://schemas.microsoft.com/office/drawing/2014/main" xmlns="" id="{E14A0FF1-057F-4BEC-A97F-3D09C5A522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2C3A18-BDFF-4E41-978E-145133E0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643" y="1644409"/>
            <a:ext cx="4938714" cy="502148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3035A6-8395-4C6D-A594-B4F033A6671E}"/>
              </a:ext>
            </a:extLst>
          </p:cNvPr>
          <p:cNvSpPr txBox="1"/>
          <p:nvPr/>
        </p:nvSpPr>
        <p:spPr>
          <a:xfrm>
            <a:off x="4431506" y="4941602"/>
            <a:ext cx="3328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My name is Marty and I LOVE area and perimeter!!</a:t>
            </a:r>
          </a:p>
        </p:txBody>
      </p:sp>
    </p:spTree>
    <p:extLst>
      <p:ext uri="{BB962C8B-B14F-4D97-AF65-F5344CB8AC3E}">
        <p14:creationId xmlns:p14="http://schemas.microsoft.com/office/powerpoint/2010/main" val="277957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38E636-B022-4131-A331-4FCC6DA3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Today we will be using area and perimeter to create a monster. Let’s read about a few monsters to get us started: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xmlns="" id="{B55E938E-992E-4A91-92FC-F268410A2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587" y="2162176"/>
            <a:ext cx="7038976" cy="4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5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8EF18-8824-465B-BF6B-CCFD620D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813"/>
            <a:ext cx="9748838" cy="49069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You will be using centimeter grid paper to create your monsters. Your monster MUST have a head, body, one arm, and one leg. The first monster will have a fixed area of 63 square centimeters and the second monster will have a fixed perimeter of 88 centimeters. </a:t>
            </a:r>
          </a:p>
        </p:txBody>
      </p:sp>
      <p:pic>
        <p:nvPicPr>
          <p:cNvPr id="5122" name="Picture 2" descr="Image result for monster clipart">
            <a:extLst>
              <a:ext uri="{FF2B5EF4-FFF2-40B4-BE49-F238E27FC236}">
                <a16:creationId xmlns:a16="http://schemas.microsoft.com/office/drawing/2014/main" xmlns="" id="{EB7849CC-626C-4105-8972-C3B2DFC0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890" y="3710620"/>
            <a:ext cx="2343149" cy="29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2DF8EF18-8824-465B-BF6B-CCFD620D1DAE}"/>
              </a:ext>
            </a:extLst>
          </p:cNvPr>
          <p:cNvSpPr txBox="1">
            <a:spLocks/>
          </p:cNvSpPr>
          <p:nvPr/>
        </p:nvSpPr>
        <p:spPr>
          <a:xfrm>
            <a:off x="0" y="4679311"/>
            <a:ext cx="11220450" cy="283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atin typeface="Century Gothic" panose="020B0502020202020204" pitchFamily="34" charset="0"/>
              </a:rPr>
              <a:t>Be as CREATIVE as possible!</a:t>
            </a:r>
            <a:endParaRPr lang="en-US" sz="5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8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8EF18-8824-465B-BF6B-CCFD620D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87" y="-412273"/>
            <a:ext cx="9486900" cy="53498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Once both of your monsters are complete and colored, cut them out and glue them </a:t>
            </a:r>
            <a:r>
              <a:rPr lang="en-US" dirty="0" smtClean="0">
                <a:latin typeface="Century Gothic" panose="020B0502020202020204" pitchFamily="34" charset="0"/>
              </a:rPr>
              <a:t>onto construction paper. </a:t>
            </a:r>
            <a:r>
              <a:rPr lang="en-US" dirty="0">
                <a:latin typeface="Century Gothic" panose="020B0502020202020204" pitchFamily="34" charset="0"/>
              </a:rPr>
              <a:t>Give your monster a name and write the area and perimeter of each monster at the bottom. </a:t>
            </a:r>
          </a:p>
        </p:txBody>
      </p:sp>
      <p:pic>
        <p:nvPicPr>
          <p:cNvPr id="2052" name="Picture 4" descr="Image result for scissors clipart">
            <a:extLst>
              <a:ext uri="{FF2B5EF4-FFF2-40B4-BE49-F238E27FC236}">
                <a16:creationId xmlns:a16="http://schemas.microsoft.com/office/drawing/2014/main" xmlns="" id="{3361FA39-1A98-4438-9EFD-72EA29B0F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6" y="4595335"/>
            <a:ext cx="2073274" cy="21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olored pencils clipart">
            <a:extLst>
              <a:ext uri="{FF2B5EF4-FFF2-40B4-BE49-F238E27FC236}">
                <a16:creationId xmlns:a16="http://schemas.microsoft.com/office/drawing/2014/main" xmlns="" id="{527F6EB4-D15F-4F4F-91D5-FE971C6A9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96" y="4595335"/>
            <a:ext cx="5076032" cy="20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onster clipart">
            <a:extLst>
              <a:ext uri="{FF2B5EF4-FFF2-40B4-BE49-F238E27FC236}">
                <a16:creationId xmlns:a16="http://schemas.microsoft.com/office/drawing/2014/main" xmlns="" id="{25BE8ACB-60A1-45CF-9615-615F37E68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3" y="1357788"/>
            <a:ext cx="2863851" cy="357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24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8EF18-8824-465B-BF6B-CCFD620D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1450"/>
            <a:ext cx="10515600" cy="37719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Let’s get our first </a:t>
            </a:r>
            <a:r>
              <a:rPr lang="en-US" dirty="0" smtClean="0">
                <a:latin typeface="Century Gothic" panose="020B0502020202020204" pitchFamily="34" charset="0"/>
              </a:rPr>
              <a:t>monster with an area </a:t>
            </a:r>
            <a:r>
              <a:rPr lang="en-US" dirty="0">
                <a:latin typeface="Century Gothic" panose="020B0502020202020204" pitchFamily="34" charset="0"/>
              </a:rPr>
              <a:t>of 63 sq. </a:t>
            </a:r>
            <a:r>
              <a:rPr lang="en-US" dirty="0" smtClean="0">
                <a:latin typeface="Century Gothic" panose="020B0502020202020204" pitchFamily="34" charset="0"/>
              </a:rPr>
              <a:t>units </a:t>
            </a:r>
            <a:r>
              <a:rPr lang="en-US" dirty="0">
                <a:latin typeface="Century Gothic" panose="020B0502020202020204" pitchFamily="34" charset="0"/>
              </a:rPr>
              <a:t>and see what we notice about the perimeters.</a:t>
            </a:r>
          </a:p>
        </p:txBody>
      </p:sp>
      <p:pic>
        <p:nvPicPr>
          <p:cNvPr id="3074" name="Picture 2" descr="Image result for monster clipart">
            <a:extLst>
              <a:ext uri="{FF2B5EF4-FFF2-40B4-BE49-F238E27FC236}">
                <a16:creationId xmlns:a16="http://schemas.microsoft.com/office/drawing/2014/main" xmlns="" id="{AFF9AF98-387B-4C17-8F9D-4EBEEF2C1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7" y="2700338"/>
            <a:ext cx="3238500" cy="40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FE0A573-8831-4EDF-ACD5-4A14FFA89770}"/>
              </a:ext>
            </a:extLst>
          </p:cNvPr>
          <p:cNvSpPr/>
          <p:nvPr/>
        </p:nvSpPr>
        <p:spPr>
          <a:xfrm>
            <a:off x="3829050" y="3143250"/>
            <a:ext cx="7524750" cy="3414713"/>
          </a:xfrm>
          <a:prstGeom prst="roundRect">
            <a:avLst/>
          </a:prstGeom>
          <a:solidFill>
            <a:srgbClr val="F612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B18446-9267-47E9-9621-832D932942B9}"/>
              </a:ext>
            </a:extLst>
          </p:cNvPr>
          <p:cNvSpPr txBox="1"/>
          <p:nvPr/>
        </p:nvSpPr>
        <p:spPr>
          <a:xfrm>
            <a:off x="4457701" y="3600450"/>
            <a:ext cx="660082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do you notice? Talk to a neighbor, then we will discuss.</a:t>
            </a:r>
          </a:p>
        </p:txBody>
      </p:sp>
    </p:spTree>
    <p:extLst>
      <p:ext uri="{BB962C8B-B14F-4D97-AF65-F5344CB8AC3E}">
        <p14:creationId xmlns:p14="http://schemas.microsoft.com/office/powerpoint/2010/main" val="414419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8EF18-8824-465B-BF6B-CCFD620D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71450"/>
            <a:ext cx="10982325" cy="37719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Let’s get our second </a:t>
            </a:r>
            <a:r>
              <a:rPr lang="en-US" dirty="0" smtClean="0">
                <a:latin typeface="Century Gothic" panose="020B0502020202020204" pitchFamily="34" charset="0"/>
              </a:rPr>
              <a:t>monster with a perimeter </a:t>
            </a:r>
            <a:r>
              <a:rPr lang="en-US" dirty="0">
                <a:latin typeface="Century Gothic" panose="020B0502020202020204" pitchFamily="34" charset="0"/>
              </a:rPr>
              <a:t>of 88 </a:t>
            </a:r>
            <a:r>
              <a:rPr lang="en-US" dirty="0" smtClean="0">
                <a:latin typeface="Century Gothic" panose="020B0502020202020204" pitchFamily="34" charset="0"/>
              </a:rPr>
              <a:t>units </a:t>
            </a:r>
            <a:r>
              <a:rPr lang="en-US" dirty="0">
                <a:latin typeface="Century Gothic" panose="020B0502020202020204" pitchFamily="34" charset="0"/>
              </a:rPr>
              <a:t>and see what we notice about </a:t>
            </a:r>
            <a:r>
              <a:rPr lang="en-US" dirty="0" smtClean="0">
                <a:latin typeface="Century Gothic" panose="020B0502020202020204" pitchFamily="34" charset="0"/>
              </a:rPr>
              <a:t>the </a:t>
            </a:r>
            <a:r>
              <a:rPr lang="en-US" dirty="0">
                <a:latin typeface="Century Gothic" panose="020B0502020202020204" pitchFamily="34" charset="0"/>
              </a:rPr>
              <a:t>areas.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FE0A573-8831-4EDF-ACD5-4A14FFA89770}"/>
              </a:ext>
            </a:extLst>
          </p:cNvPr>
          <p:cNvSpPr/>
          <p:nvPr/>
        </p:nvSpPr>
        <p:spPr>
          <a:xfrm>
            <a:off x="3829050" y="3143250"/>
            <a:ext cx="7524750" cy="3414713"/>
          </a:xfrm>
          <a:prstGeom prst="roundRect">
            <a:avLst/>
          </a:prstGeom>
          <a:solidFill>
            <a:srgbClr val="F612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B18446-9267-47E9-9621-832D932942B9}"/>
              </a:ext>
            </a:extLst>
          </p:cNvPr>
          <p:cNvSpPr txBox="1"/>
          <p:nvPr/>
        </p:nvSpPr>
        <p:spPr>
          <a:xfrm>
            <a:off x="4457701" y="3600450"/>
            <a:ext cx="660082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do you notice? Talk to a neighbor, then we will discuss.</a:t>
            </a:r>
          </a:p>
        </p:txBody>
      </p:sp>
      <p:pic>
        <p:nvPicPr>
          <p:cNvPr id="4098" name="Picture 2" descr="Image result for monster clipart">
            <a:extLst>
              <a:ext uri="{FF2B5EF4-FFF2-40B4-BE49-F238E27FC236}">
                <a16:creationId xmlns:a16="http://schemas.microsoft.com/office/drawing/2014/main" xmlns="" id="{4CA3C194-E630-493D-AD15-2A78DFA5B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1" y="2786063"/>
            <a:ext cx="3419455" cy="34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8EF18-8824-465B-BF6B-CCFD620D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8588"/>
            <a:ext cx="5872163" cy="222885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Century Gothic" panose="020B0502020202020204" pitchFamily="34" charset="0"/>
              </a:rPr>
              <a:t>Exit Ticket:</a:t>
            </a:r>
          </a:p>
        </p:txBody>
      </p:sp>
      <p:pic>
        <p:nvPicPr>
          <p:cNvPr id="6146" name="Picture 2" descr="Image result for monster clipart">
            <a:extLst>
              <a:ext uri="{FF2B5EF4-FFF2-40B4-BE49-F238E27FC236}">
                <a16:creationId xmlns:a16="http://schemas.microsoft.com/office/drawing/2014/main" xmlns="" id="{76300030-16BD-401C-99CA-7DEB2844A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4" y="1885950"/>
            <a:ext cx="3535362" cy="347661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F658FA-26A5-420B-BFCE-4AB511833AB2}"/>
              </a:ext>
            </a:extLst>
          </p:cNvPr>
          <p:cNvSpPr txBox="1"/>
          <p:nvPr/>
        </p:nvSpPr>
        <p:spPr>
          <a:xfrm>
            <a:off x="196850" y="1771650"/>
            <a:ext cx="74295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500" dirty="0">
                <a:latin typeface="Century Gothic" panose="020B0502020202020204" pitchFamily="34" charset="0"/>
              </a:rPr>
              <a:t>A rectangle has a fixed area of 12 square units. </a:t>
            </a:r>
            <a:r>
              <a:rPr lang="en-US" sz="3500" dirty="0" smtClean="0">
                <a:latin typeface="Century Gothic" panose="020B0502020202020204" pitchFamily="34" charset="0"/>
              </a:rPr>
              <a:t> Create </a:t>
            </a:r>
            <a:r>
              <a:rPr lang="en-US" sz="3500" dirty="0">
                <a:latin typeface="Century Gothic" panose="020B0502020202020204" pitchFamily="34" charset="0"/>
              </a:rPr>
              <a:t>at least 3 different rectilinear shapes with that area. </a:t>
            </a:r>
          </a:p>
          <a:p>
            <a:pPr lvl="0" algn="ctr"/>
            <a:endParaRPr lang="en-US" sz="3500" dirty="0">
              <a:latin typeface="Century Gothic" panose="020B0502020202020204" pitchFamily="34" charset="0"/>
            </a:endParaRPr>
          </a:p>
          <a:p>
            <a:pPr lvl="0" algn="ctr"/>
            <a:r>
              <a:rPr lang="en-US" sz="3500" dirty="0">
                <a:latin typeface="Century Gothic" panose="020B0502020202020204" pitchFamily="34" charset="0"/>
              </a:rPr>
              <a:t>A rectangle has a fixed perimeter of 18 square units. </a:t>
            </a:r>
            <a:r>
              <a:rPr lang="en-US" sz="3500" dirty="0" smtClean="0">
                <a:latin typeface="Century Gothic" panose="020B0502020202020204" pitchFamily="34" charset="0"/>
              </a:rPr>
              <a:t> Create </a:t>
            </a:r>
            <a:r>
              <a:rPr lang="en-US" sz="3500" dirty="0">
                <a:latin typeface="Century Gothic" panose="020B0502020202020204" pitchFamily="34" charset="0"/>
              </a:rPr>
              <a:t>at least 3 different rectilinear shapes with that perimeter. </a:t>
            </a:r>
          </a:p>
        </p:txBody>
      </p:sp>
    </p:spTree>
    <p:extLst>
      <p:ext uri="{BB962C8B-B14F-4D97-AF65-F5344CB8AC3E}">
        <p14:creationId xmlns:p14="http://schemas.microsoft.com/office/powerpoint/2010/main" val="1675794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253</Words>
  <Application>Microsoft Office PowerPoint</Application>
  <PresentationFormat>Custom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Monster Mash</vt:lpstr>
      <vt:lpstr>Today we will be using area and perimeter to create a monster. Let’s read about a few monsters to get us started:</vt:lpstr>
      <vt:lpstr>You will be using centimeter grid paper to create your monsters. Your monster MUST have a head, body, one arm, and one leg. The first monster will have a fixed area of 63 square centimeters and the second monster will have a fixed perimeter of 88 centimeters. </vt:lpstr>
      <vt:lpstr>Once both of your monsters are complete and colored, cut them out and glue them onto construction paper. Give your monster a name and write the area and perimeter of each monster at the bottom. </vt:lpstr>
      <vt:lpstr>Let’s get our first monster with an area of 63 sq. units and see what we notice about the perimeters.</vt:lpstr>
      <vt:lpstr>Let’s get our second monster with a perimeter of 88 units and see what we notice about the areas.</vt:lpstr>
      <vt:lpstr>Exit Ticket: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Monster Mash</dc:title>
  <dc:creator>Kristin Kennedy</dc:creator>
  <cp:lastModifiedBy>Floyd, Ana</cp:lastModifiedBy>
  <cp:revision>6</cp:revision>
  <dcterms:created xsi:type="dcterms:W3CDTF">2018-07-13T14:22:56Z</dcterms:created>
  <dcterms:modified xsi:type="dcterms:W3CDTF">2018-08-30T02:39:21Z</dcterms:modified>
</cp:coreProperties>
</file>