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160000" cy="8940800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716" y="-90"/>
      </p:cViewPr>
      <p:guideLst>
        <p:guide orient="horz" pos="2816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777445"/>
            <a:ext cx="8636000" cy="19164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66453"/>
            <a:ext cx="7112000" cy="228487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7519-D0AC-4435-A804-BAB9B770EAEF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336E-3CD0-4E98-BB52-83833B232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42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7519-D0AC-4435-A804-BAB9B770EAEF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336E-3CD0-4E98-BB52-83833B232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8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58048"/>
            <a:ext cx="2286000" cy="762865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58048"/>
            <a:ext cx="6688667" cy="762865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7519-D0AC-4435-A804-BAB9B770EAEF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336E-3CD0-4E98-BB52-83833B232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9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7519-D0AC-4435-A804-BAB9B770EAEF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336E-3CD0-4E98-BB52-83833B232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24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5745294"/>
            <a:ext cx="8636000" cy="17757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789493"/>
            <a:ext cx="8636000" cy="19557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7519-D0AC-4435-A804-BAB9B770EAEF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336E-3CD0-4E98-BB52-83833B232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65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086188"/>
            <a:ext cx="4487333" cy="5900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2086188"/>
            <a:ext cx="4487333" cy="5900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7519-D0AC-4435-A804-BAB9B770EAEF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336E-3CD0-4E98-BB52-83833B232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65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001333"/>
            <a:ext cx="4489098" cy="8340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835392"/>
            <a:ext cx="4489098" cy="515130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2001333"/>
            <a:ext cx="4490861" cy="8340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835392"/>
            <a:ext cx="4490861" cy="515130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7519-D0AC-4435-A804-BAB9B770EAEF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336E-3CD0-4E98-BB52-83833B232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7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7519-D0AC-4435-A804-BAB9B770EAEF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336E-3CD0-4E98-BB52-83833B232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0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7519-D0AC-4435-A804-BAB9B770EAEF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336E-3CD0-4E98-BB52-83833B232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90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55976"/>
            <a:ext cx="3342570" cy="15149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55978"/>
            <a:ext cx="5679722" cy="76307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870947"/>
            <a:ext cx="3342570" cy="61157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7519-D0AC-4435-A804-BAB9B770EAEF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336E-3CD0-4E98-BB52-83833B232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16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6258560"/>
            <a:ext cx="6096000" cy="73885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798877"/>
            <a:ext cx="6096000" cy="5364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6997418"/>
            <a:ext cx="6096000" cy="10493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7519-D0AC-4435-A804-BAB9B770EAEF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336E-3CD0-4E98-BB52-83833B232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78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58047"/>
            <a:ext cx="9144000" cy="1490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086188"/>
            <a:ext cx="9144000" cy="5900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8286799"/>
            <a:ext cx="2370667" cy="476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B7519-D0AC-4435-A804-BAB9B770EAEF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8286799"/>
            <a:ext cx="3217333" cy="476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8286799"/>
            <a:ext cx="2370667" cy="476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F336E-3CD0-4E98-BB52-83833B232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6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fsCMJqocho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100000">
              <a:srgbClr val="7FFFD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7900" y="304800"/>
            <a:ext cx="8593709" cy="212365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000000"/>
                </a:solidFill>
                <a:latin typeface="Comic Sans MS - 88"/>
              </a:rPr>
              <a:t>Fourth Grade Problem Solving</a:t>
            </a:r>
            <a:endParaRPr lang="en-US" sz="6600" b="1">
              <a:solidFill>
                <a:srgbClr val="000000"/>
              </a:solidFill>
              <a:latin typeface="Comic Sans MS - 88"/>
            </a:endParaRPr>
          </a:p>
        </p:txBody>
      </p:sp>
    </p:spTree>
    <p:extLst>
      <p:ext uri="{BB962C8B-B14F-4D97-AF65-F5344CB8AC3E}">
        <p14:creationId xmlns:p14="http://schemas.microsoft.com/office/powerpoint/2010/main" val="3904994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0600" y="431800"/>
            <a:ext cx="5461000" cy="563231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omic Sans MS - 36"/>
              </a:rPr>
              <a:t>Furious Pete set a new Guinness World Record by eating a large pizza in one minute.  If a large pizza contains 12 slices, how many slices would Furious Pete eat in 14 minutes? </a:t>
            </a:r>
            <a:endParaRPr lang="en-US" sz="4000" dirty="0">
              <a:solidFill>
                <a:srgbClr val="000000"/>
              </a:solidFill>
              <a:latin typeface="Comic Sans MS - 36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0800"/>
            <a:ext cx="4537964" cy="27645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2908300"/>
            <a:ext cx="3574161" cy="32838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00" y="5321300"/>
            <a:ext cx="2201926" cy="20144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095325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689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1600200" y="203200"/>
            <a:ext cx="7140957" cy="7133845"/>
            <a:chOff x="1600200" y="203200"/>
            <a:chExt cx="7140957" cy="7133845"/>
          </a:xfrm>
        </p:grpSpPr>
        <p:sp>
          <p:nvSpPr>
            <p:cNvPr id="2" name="Freeform 1"/>
            <p:cNvSpPr/>
            <p:nvPr/>
          </p:nvSpPr>
          <p:spPr>
            <a:xfrm>
              <a:off x="1600200" y="219202"/>
              <a:ext cx="35561" cy="7092824"/>
            </a:xfrm>
            <a:custGeom>
              <a:avLst/>
              <a:gdLst/>
              <a:ahLst/>
              <a:cxnLst/>
              <a:rect l="0" t="0" r="0" b="0"/>
              <a:pathLst>
                <a:path w="35561" h="7092824">
                  <a:moveTo>
                    <a:pt x="0" y="0"/>
                  </a:moveTo>
                  <a:lnTo>
                    <a:pt x="35560" y="0"/>
                  </a:lnTo>
                  <a:lnTo>
                    <a:pt x="35560" y="7092823"/>
                  </a:lnTo>
                  <a:lnTo>
                    <a:pt x="0" y="7092823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1600200" y="203200"/>
              <a:ext cx="7138544" cy="35561"/>
            </a:xfrm>
            <a:custGeom>
              <a:avLst/>
              <a:gdLst/>
              <a:ahLst/>
              <a:cxnLst/>
              <a:rect l="0" t="0" r="0" b="0"/>
              <a:pathLst>
                <a:path w="7138544" h="35561">
                  <a:moveTo>
                    <a:pt x="0" y="0"/>
                  </a:moveTo>
                  <a:lnTo>
                    <a:pt x="7138543" y="0"/>
                  </a:lnTo>
                  <a:lnTo>
                    <a:pt x="7138543" y="35560"/>
                  </a:lnTo>
                  <a:lnTo>
                    <a:pt x="0" y="35560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1625092" y="559689"/>
              <a:ext cx="7101587" cy="37085"/>
            </a:xfrm>
            <a:custGeom>
              <a:avLst/>
              <a:gdLst/>
              <a:ahLst/>
              <a:cxnLst/>
              <a:rect l="0" t="0" r="0" b="0"/>
              <a:pathLst>
                <a:path w="7101587" h="37085">
                  <a:moveTo>
                    <a:pt x="0" y="0"/>
                  </a:moveTo>
                  <a:lnTo>
                    <a:pt x="7101586" y="0"/>
                  </a:lnTo>
                  <a:lnTo>
                    <a:pt x="7101586" y="37084"/>
                  </a:lnTo>
                  <a:lnTo>
                    <a:pt x="0" y="37084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1958594" y="220980"/>
              <a:ext cx="37212" cy="7092951"/>
            </a:xfrm>
            <a:custGeom>
              <a:avLst/>
              <a:gdLst/>
              <a:ahLst/>
              <a:cxnLst/>
              <a:rect l="0" t="0" r="0" b="0"/>
              <a:pathLst>
                <a:path w="37212" h="7092951">
                  <a:moveTo>
                    <a:pt x="0" y="0"/>
                  </a:moveTo>
                  <a:lnTo>
                    <a:pt x="37211" y="0"/>
                  </a:lnTo>
                  <a:lnTo>
                    <a:pt x="37211" y="7092950"/>
                  </a:lnTo>
                  <a:lnTo>
                    <a:pt x="0" y="7092950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311400" y="219202"/>
              <a:ext cx="36958" cy="7092824"/>
            </a:xfrm>
            <a:custGeom>
              <a:avLst/>
              <a:gdLst/>
              <a:ahLst/>
              <a:cxnLst/>
              <a:rect l="0" t="0" r="0" b="0"/>
              <a:pathLst>
                <a:path w="36958" h="7092824">
                  <a:moveTo>
                    <a:pt x="0" y="0"/>
                  </a:moveTo>
                  <a:lnTo>
                    <a:pt x="36957" y="0"/>
                  </a:lnTo>
                  <a:lnTo>
                    <a:pt x="36957" y="7092823"/>
                  </a:lnTo>
                  <a:lnTo>
                    <a:pt x="0" y="7092823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669413" y="220980"/>
              <a:ext cx="40895" cy="7094983"/>
            </a:xfrm>
            <a:custGeom>
              <a:avLst/>
              <a:gdLst/>
              <a:ahLst/>
              <a:cxnLst/>
              <a:rect l="0" t="0" r="0" b="0"/>
              <a:pathLst>
                <a:path w="40895" h="7094983">
                  <a:moveTo>
                    <a:pt x="0" y="0"/>
                  </a:moveTo>
                  <a:lnTo>
                    <a:pt x="40894" y="0"/>
                  </a:lnTo>
                  <a:lnTo>
                    <a:pt x="40894" y="7094982"/>
                  </a:lnTo>
                  <a:lnTo>
                    <a:pt x="0" y="7094982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3017139" y="219202"/>
              <a:ext cx="42546" cy="7096761"/>
            </a:xfrm>
            <a:custGeom>
              <a:avLst/>
              <a:gdLst/>
              <a:ahLst/>
              <a:cxnLst/>
              <a:rect l="0" t="0" r="0" b="0"/>
              <a:pathLst>
                <a:path w="42546" h="7096761">
                  <a:moveTo>
                    <a:pt x="0" y="0"/>
                  </a:moveTo>
                  <a:lnTo>
                    <a:pt x="42545" y="0"/>
                  </a:lnTo>
                  <a:lnTo>
                    <a:pt x="42545" y="7096760"/>
                  </a:lnTo>
                  <a:lnTo>
                    <a:pt x="0" y="7096760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3375025" y="220980"/>
              <a:ext cx="37085" cy="7092951"/>
            </a:xfrm>
            <a:custGeom>
              <a:avLst/>
              <a:gdLst/>
              <a:ahLst/>
              <a:cxnLst/>
              <a:rect l="0" t="0" r="0" b="0"/>
              <a:pathLst>
                <a:path w="37085" h="7092951">
                  <a:moveTo>
                    <a:pt x="0" y="0"/>
                  </a:moveTo>
                  <a:lnTo>
                    <a:pt x="37084" y="0"/>
                  </a:lnTo>
                  <a:lnTo>
                    <a:pt x="37084" y="7092950"/>
                  </a:lnTo>
                  <a:lnTo>
                    <a:pt x="0" y="7092950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733419" y="222885"/>
              <a:ext cx="40895" cy="7094856"/>
            </a:xfrm>
            <a:custGeom>
              <a:avLst/>
              <a:gdLst/>
              <a:ahLst/>
              <a:cxnLst/>
              <a:rect l="0" t="0" r="0" b="0"/>
              <a:pathLst>
                <a:path w="40895" h="7094856">
                  <a:moveTo>
                    <a:pt x="0" y="0"/>
                  </a:moveTo>
                  <a:lnTo>
                    <a:pt x="40894" y="0"/>
                  </a:lnTo>
                  <a:lnTo>
                    <a:pt x="40894" y="7094855"/>
                  </a:lnTo>
                  <a:lnTo>
                    <a:pt x="0" y="7094855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088130" y="220980"/>
              <a:ext cx="38863" cy="7092951"/>
            </a:xfrm>
            <a:custGeom>
              <a:avLst/>
              <a:gdLst/>
              <a:ahLst/>
              <a:cxnLst/>
              <a:rect l="0" t="0" r="0" b="0"/>
              <a:pathLst>
                <a:path w="38863" h="7092951">
                  <a:moveTo>
                    <a:pt x="0" y="0"/>
                  </a:moveTo>
                  <a:lnTo>
                    <a:pt x="38862" y="0"/>
                  </a:lnTo>
                  <a:lnTo>
                    <a:pt x="38862" y="7092950"/>
                  </a:lnTo>
                  <a:lnTo>
                    <a:pt x="0" y="7092950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444238" y="224282"/>
              <a:ext cx="42673" cy="7091046"/>
            </a:xfrm>
            <a:custGeom>
              <a:avLst/>
              <a:gdLst/>
              <a:ahLst/>
              <a:cxnLst/>
              <a:rect l="0" t="0" r="0" b="0"/>
              <a:pathLst>
                <a:path w="42673" h="7091046">
                  <a:moveTo>
                    <a:pt x="0" y="0"/>
                  </a:moveTo>
                  <a:lnTo>
                    <a:pt x="42672" y="0"/>
                  </a:lnTo>
                  <a:lnTo>
                    <a:pt x="42672" y="7091045"/>
                  </a:lnTo>
                  <a:lnTo>
                    <a:pt x="0" y="7091045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789932" y="220980"/>
              <a:ext cx="45975" cy="7092951"/>
            </a:xfrm>
            <a:custGeom>
              <a:avLst/>
              <a:gdLst/>
              <a:ahLst/>
              <a:cxnLst/>
              <a:rect l="0" t="0" r="0" b="0"/>
              <a:pathLst>
                <a:path w="45975" h="7092951">
                  <a:moveTo>
                    <a:pt x="0" y="0"/>
                  </a:moveTo>
                  <a:lnTo>
                    <a:pt x="45974" y="0"/>
                  </a:lnTo>
                  <a:lnTo>
                    <a:pt x="45974" y="7092950"/>
                  </a:lnTo>
                  <a:lnTo>
                    <a:pt x="0" y="7092950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150358" y="222885"/>
              <a:ext cx="36958" cy="7087744"/>
            </a:xfrm>
            <a:custGeom>
              <a:avLst/>
              <a:gdLst/>
              <a:ahLst/>
              <a:cxnLst/>
              <a:rect l="0" t="0" r="0" b="0"/>
              <a:pathLst>
                <a:path w="36958" h="7087744">
                  <a:moveTo>
                    <a:pt x="0" y="0"/>
                  </a:moveTo>
                  <a:lnTo>
                    <a:pt x="36957" y="0"/>
                  </a:lnTo>
                  <a:lnTo>
                    <a:pt x="36957" y="7087743"/>
                  </a:lnTo>
                  <a:lnTo>
                    <a:pt x="0" y="7087743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508371" y="222885"/>
              <a:ext cx="40641" cy="7089649"/>
            </a:xfrm>
            <a:custGeom>
              <a:avLst/>
              <a:gdLst/>
              <a:ahLst/>
              <a:cxnLst/>
              <a:rect l="0" t="0" r="0" b="0"/>
              <a:pathLst>
                <a:path w="40641" h="7089649">
                  <a:moveTo>
                    <a:pt x="0" y="0"/>
                  </a:moveTo>
                  <a:lnTo>
                    <a:pt x="40640" y="0"/>
                  </a:lnTo>
                  <a:lnTo>
                    <a:pt x="40640" y="7089648"/>
                  </a:lnTo>
                  <a:lnTo>
                    <a:pt x="0" y="7089648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862955" y="222885"/>
              <a:ext cx="38863" cy="7091046"/>
            </a:xfrm>
            <a:custGeom>
              <a:avLst/>
              <a:gdLst/>
              <a:ahLst/>
              <a:cxnLst/>
              <a:rect l="0" t="0" r="0" b="0"/>
              <a:pathLst>
                <a:path w="38863" h="7091046">
                  <a:moveTo>
                    <a:pt x="0" y="0"/>
                  </a:moveTo>
                  <a:lnTo>
                    <a:pt x="38862" y="0"/>
                  </a:lnTo>
                  <a:lnTo>
                    <a:pt x="38862" y="7091045"/>
                  </a:lnTo>
                  <a:lnTo>
                    <a:pt x="0" y="7091045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219571" y="224282"/>
              <a:ext cx="42673" cy="7094983"/>
            </a:xfrm>
            <a:custGeom>
              <a:avLst/>
              <a:gdLst/>
              <a:ahLst/>
              <a:cxnLst/>
              <a:rect l="0" t="0" r="0" b="0"/>
              <a:pathLst>
                <a:path w="42673" h="7094983">
                  <a:moveTo>
                    <a:pt x="0" y="0"/>
                  </a:moveTo>
                  <a:lnTo>
                    <a:pt x="42672" y="0"/>
                  </a:lnTo>
                  <a:lnTo>
                    <a:pt x="42672" y="7094982"/>
                  </a:lnTo>
                  <a:lnTo>
                    <a:pt x="0" y="7094982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6565265" y="220980"/>
              <a:ext cx="45975" cy="7096761"/>
            </a:xfrm>
            <a:custGeom>
              <a:avLst/>
              <a:gdLst/>
              <a:ahLst/>
              <a:cxnLst/>
              <a:rect l="0" t="0" r="0" b="0"/>
              <a:pathLst>
                <a:path w="45975" h="7096761">
                  <a:moveTo>
                    <a:pt x="0" y="0"/>
                  </a:moveTo>
                  <a:lnTo>
                    <a:pt x="45974" y="0"/>
                  </a:lnTo>
                  <a:lnTo>
                    <a:pt x="45974" y="7096760"/>
                  </a:lnTo>
                  <a:lnTo>
                    <a:pt x="0" y="7096760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925056" y="222885"/>
              <a:ext cx="40895" cy="7093078"/>
            </a:xfrm>
            <a:custGeom>
              <a:avLst/>
              <a:gdLst/>
              <a:ahLst/>
              <a:cxnLst/>
              <a:rect l="0" t="0" r="0" b="0"/>
              <a:pathLst>
                <a:path w="40895" h="7093078">
                  <a:moveTo>
                    <a:pt x="0" y="0"/>
                  </a:moveTo>
                  <a:lnTo>
                    <a:pt x="40894" y="0"/>
                  </a:lnTo>
                  <a:lnTo>
                    <a:pt x="40894" y="7093077"/>
                  </a:lnTo>
                  <a:lnTo>
                    <a:pt x="0" y="7093077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282942" y="224282"/>
              <a:ext cx="44197" cy="7094983"/>
            </a:xfrm>
            <a:custGeom>
              <a:avLst/>
              <a:gdLst/>
              <a:ahLst/>
              <a:cxnLst/>
              <a:rect l="0" t="0" r="0" b="0"/>
              <a:pathLst>
                <a:path w="44197" h="7094983">
                  <a:moveTo>
                    <a:pt x="0" y="0"/>
                  </a:moveTo>
                  <a:lnTo>
                    <a:pt x="44196" y="0"/>
                  </a:lnTo>
                  <a:lnTo>
                    <a:pt x="44196" y="7094982"/>
                  </a:lnTo>
                  <a:lnTo>
                    <a:pt x="0" y="7094982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7637653" y="222885"/>
              <a:ext cx="42673" cy="7093078"/>
            </a:xfrm>
            <a:custGeom>
              <a:avLst/>
              <a:gdLst/>
              <a:ahLst/>
              <a:cxnLst/>
              <a:rect l="0" t="0" r="0" b="0"/>
              <a:pathLst>
                <a:path w="42673" h="7093078">
                  <a:moveTo>
                    <a:pt x="0" y="0"/>
                  </a:moveTo>
                  <a:lnTo>
                    <a:pt x="42672" y="0"/>
                  </a:lnTo>
                  <a:lnTo>
                    <a:pt x="42672" y="7093077"/>
                  </a:lnTo>
                  <a:lnTo>
                    <a:pt x="0" y="7093077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7992364" y="222885"/>
              <a:ext cx="45975" cy="7096761"/>
            </a:xfrm>
            <a:custGeom>
              <a:avLst/>
              <a:gdLst/>
              <a:ahLst/>
              <a:cxnLst/>
              <a:rect l="0" t="0" r="0" b="0"/>
              <a:pathLst>
                <a:path w="45975" h="7096761">
                  <a:moveTo>
                    <a:pt x="0" y="0"/>
                  </a:moveTo>
                  <a:lnTo>
                    <a:pt x="45974" y="0"/>
                  </a:lnTo>
                  <a:lnTo>
                    <a:pt x="45974" y="7096760"/>
                  </a:lnTo>
                  <a:lnTo>
                    <a:pt x="0" y="7096760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8340090" y="222885"/>
              <a:ext cx="49658" cy="7096761"/>
            </a:xfrm>
            <a:custGeom>
              <a:avLst/>
              <a:gdLst/>
              <a:ahLst/>
              <a:cxnLst/>
              <a:rect l="0" t="0" r="0" b="0"/>
              <a:pathLst>
                <a:path w="49658" h="7096761">
                  <a:moveTo>
                    <a:pt x="0" y="0"/>
                  </a:moveTo>
                  <a:lnTo>
                    <a:pt x="49657" y="0"/>
                  </a:lnTo>
                  <a:lnTo>
                    <a:pt x="49657" y="7096760"/>
                  </a:lnTo>
                  <a:lnTo>
                    <a:pt x="0" y="7096760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8689467" y="217297"/>
              <a:ext cx="51690" cy="7098031"/>
            </a:xfrm>
            <a:custGeom>
              <a:avLst/>
              <a:gdLst/>
              <a:ahLst/>
              <a:cxnLst/>
              <a:rect l="0" t="0" r="0" b="0"/>
              <a:pathLst>
                <a:path w="51690" h="7098031">
                  <a:moveTo>
                    <a:pt x="0" y="0"/>
                  </a:moveTo>
                  <a:lnTo>
                    <a:pt x="51689" y="0"/>
                  </a:lnTo>
                  <a:lnTo>
                    <a:pt x="51689" y="7098030"/>
                  </a:lnTo>
                  <a:lnTo>
                    <a:pt x="0" y="7098030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621282" y="915924"/>
              <a:ext cx="7094602" cy="36958"/>
            </a:xfrm>
            <a:custGeom>
              <a:avLst/>
              <a:gdLst/>
              <a:ahLst/>
              <a:cxnLst/>
              <a:rect l="0" t="0" r="0" b="0"/>
              <a:pathLst>
                <a:path w="7094602" h="36958">
                  <a:moveTo>
                    <a:pt x="0" y="0"/>
                  </a:moveTo>
                  <a:lnTo>
                    <a:pt x="7094601" y="0"/>
                  </a:lnTo>
                  <a:lnTo>
                    <a:pt x="7094601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623060" y="1269111"/>
              <a:ext cx="7105397" cy="37085"/>
            </a:xfrm>
            <a:custGeom>
              <a:avLst/>
              <a:gdLst/>
              <a:ahLst/>
              <a:cxnLst/>
              <a:rect l="0" t="0" r="0" b="0"/>
              <a:pathLst>
                <a:path w="7105397" h="37085">
                  <a:moveTo>
                    <a:pt x="0" y="0"/>
                  </a:moveTo>
                  <a:lnTo>
                    <a:pt x="7105396" y="0"/>
                  </a:lnTo>
                  <a:lnTo>
                    <a:pt x="7105396" y="37084"/>
                  </a:lnTo>
                  <a:lnTo>
                    <a:pt x="0" y="37084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619885" y="1616329"/>
              <a:ext cx="7106794" cy="38990"/>
            </a:xfrm>
            <a:custGeom>
              <a:avLst/>
              <a:gdLst/>
              <a:ahLst/>
              <a:cxnLst/>
              <a:rect l="0" t="0" r="0" b="0"/>
              <a:pathLst>
                <a:path w="7106794" h="38990">
                  <a:moveTo>
                    <a:pt x="0" y="0"/>
                  </a:moveTo>
                  <a:lnTo>
                    <a:pt x="7106793" y="0"/>
                  </a:lnTo>
                  <a:lnTo>
                    <a:pt x="7106793" y="38989"/>
                  </a:lnTo>
                  <a:lnTo>
                    <a:pt x="0" y="38989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626997" y="3396869"/>
              <a:ext cx="7106667" cy="38863"/>
            </a:xfrm>
            <a:custGeom>
              <a:avLst/>
              <a:gdLst/>
              <a:ahLst/>
              <a:cxnLst/>
              <a:rect l="0" t="0" r="0" b="0"/>
              <a:pathLst>
                <a:path w="7106667" h="38863">
                  <a:moveTo>
                    <a:pt x="0" y="0"/>
                  </a:moveTo>
                  <a:lnTo>
                    <a:pt x="7106666" y="0"/>
                  </a:lnTo>
                  <a:lnTo>
                    <a:pt x="7106666" y="38862"/>
                  </a:lnTo>
                  <a:lnTo>
                    <a:pt x="0" y="38862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623060" y="3044063"/>
              <a:ext cx="7106921" cy="38863"/>
            </a:xfrm>
            <a:custGeom>
              <a:avLst/>
              <a:gdLst/>
              <a:ahLst/>
              <a:cxnLst/>
              <a:rect l="0" t="0" r="0" b="0"/>
              <a:pathLst>
                <a:path w="7106921" h="38863">
                  <a:moveTo>
                    <a:pt x="0" y="0"/>
                  </a:moveTo>
                  <a:lnTo>
                    <a:pt x="7106920" y="0"/>
                  </a:lnTo>
                  <a:lnTo>
                    <a:pt x="7106920" y="38862"/>
                  </a:lnTo>
                  <a:lnTo>
                    <a:pt x="0" y="38862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623060" y="2687574"/>
              <a:ext cx="7094602" cy="38736"/>
            </a:xfrm>
            <a:custGeom>
              <a:avLst/>
              <a:gdLst/>
              <a:ahLst/>
              <a:cxnLst/>
              <a:rect l="0" t="0" r="0" b="0"/>
              <a:pathLst>
                <a:path w="7094602" h="38736">
                  <a:moveTo>
                    <a:pt x="0" y="0"/>
                  </a:moveTo>
                  <a:lnTo>
                    <a:pt x="7094601" y="0"/>
                  </a:lnTo>
                  <a:lnTo>
                    <a:pt x="7094601" y="38735"/>
                  </a:lnTo>
                  <a:lnTo>
                    <a:pt x="0" y="38735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626997" y="2331339"/>
              <a:ext cx="7105143" cy="37085"/>
            </a:xfrm>
            <a:custGeom>
              <a:avLst/>
              <a:gdLst/>
              <a:ahLst/>
              <a:cxnLst/>
              <a:rect l="0" t="0" r="0" b="0"/>
              <a:pathLst>
                <a:path w="7105143" h="37085">
                  <a:moveTo>
                    <a:pt x="0" y="0"/>
                  </a:moveTo>
                  <a:lnTo>
                    <a:pt x="7105142" y="0"/>
                  </a:lnTo>
                  <a:lnTo>
                    <a:pt x="7105142" y="37084"/>
                  </a:lnTo>
                  <a:lnTo>
                    <a:pt x="0" y="37084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625092" y="1978152"/>
              <a:ext cx="7085585" cy="36958"/>
            </a:xfrm>
            <a:custGeom>
              <a:avLst/>
              <a:gdLst/>
              <a:ahLst/>
              <a:cxnLst/>
              <a:rect l="0" t="0" r="0" b="0"/>
              <a:pathLst>
                <a:path w="7085585" h="36958">
                  <a:moveTo>
                    <a:pt x="0" y="0"/>
                  </a:moveTo>
                  <a:lnTo>
                    <a:pt x="7085584" y="0"/>
                  </a:lnTo>
                  <a:lnTo>
                    <a:pt x="7085584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621282" y="3747770"/>
              <a:ext cx="7092697" cy="37212"/>
            </a:xfrm>
            <a:custGeom>
              <a:avLst/>
              <a:gdLst/>
              <a:ahLst/>
              <a:cxnLst/>
              <a:rect l="0" t="0" r="0" b="0"/>
              <a:pathLst>
                <a:path w="7092697" h="37212">
                  <a:moveTo>
                    <a:pt x="0" y="0"/>
                  </a:moveTo>
                  <a:lnTo>
                    <a:pt x="7092696" y="0"/>
                  </a:lnTo>
                  <a:lnTo>
                    <a:pt x="7092696" y="37211"/>
                  </a:lnTo>
                  <a:lnTo>
                    <a:pt x="0" y="37211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619885" y="4104513"/>
              <a:ext cx="7105397" cy="36958"/>
            </a:xfrm>
            <a:custGeom>
              <a:avLst/>
              <a:gdLst/>
              <a:ahLst/>
              <a:cxnLst/>
              <a:rect l="0" t="0" r="0" b="0"/>
              <a:pathLst>
                <a:path w="7105397" h="36958">
                  <a:moveTo>
                    <a:pt x="0" y="0"/>
                  </a:moveTo>
                  <a:lnTo>
                    <a:pt x="7105396" y="0"/>
                  </a:lnTo>
                  <a:lnTo>
                    <a:pt x="7105396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617980" y="4461002"/>
              <a:ext cx="7101587" cy="38863"/>
            </a:xfrm>
            <a:custGeom>
              <a:avLst/>
              <a:gdLst/>
              <a:ahLst/>
              <a:cxnLst/>
              <a:rect l="0" t="0" r="0" b="0"/>
              <a:pathLst>
                <a:path w="7101587" h="38863">
                  <a:moveTo>
                    <a:pt x="0" y="0"/>
                  </a:moveTo>
                  <a:lnTo>
                    <a:pt x="7101586" y="0"/>
                  </a:lnTo>
                  <a:lnTo>
                    <a:pt x="7101586" y="38862"/>
                  </a:lnTo>
                  <a:lnTo>
                    <a:pt x="0" y="38862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619885" y="4813808"/>
              <a:ext cx="7106794" cy="38863"/>
            </a:xfrm>
            <a:custGeom>
              <a:avLst/>
              <a:gdLst/>
              <a:ahLst/>
              <a:cxnLst/>
              <a:rect l="0" t="0" r="0" b="0"/>
              <a:pathLst>
                <a:path w="7106794" h="38863">
                  <a:moveTo>
                    <a:pt x="0" y="0"/>
                  </a:moveTo>
                  <a:lnTo>
                    <a:pt x="7106793" y="0"/>
                  </a:lnTo>
                  <a:lnTo>
                    <a:pt x="7106793" y="38862"/>
                  </a:lnTo>
                  <a:lnTo>
                    <a:pt x="0" y="38862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1617980" y="5161407"/>
              <a:ext cx="7106667" cy="38990"/>
            </a:xfrm>
            <a:custGeom>
              <a:avLst/>
              <a:gdLst/>
              <a:ahLst/>
              <a:cxnLst/>
              <a:rect l="0" t="0" r="0" b="0"/>
              <a:pathLst>
                <a:path w="7106667" h="38990">
                  <a:moveTo>
                    <a:pt x="0" y="0"/>
                  </a:moveTo>
                  <a:lnTo>
                    <a:pt x="7106666" y="0"/>
                  </a:lnTo>
                  <a:lnTo>
                    <a:pt x="7106666" y="38989"/>
                  </a:lnTo>
                  <a:lnTo>
                    <a:pt x="0" y="38989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623060" y="6934454"/>
              <a:ext cx="7106921" cy="42800"/>
            </a:xfrm>
            <a:custGeom>
              <a:avLst/>
              <a:gdLst/>
              <a:ahLst/>
              <a:cxnLst/>
              <a:rect l="0" t="0" r="0" b="0"/>
              <a:pathLst>
                <a:path w="7106921" h="42800">
                  <a:moveTo>
                    <a:pt x="0" y="0"/>
                  </a:moveTo>
                  <a:lnTo>
                    <a:pt x="7106920" y="0"/>
                  </a:lnTo>
                  <a:lnTo>
                    <a:pt x="7106920" y="42799"/>
                  </a:lnTo>
                  <a:lnTo>
                    <a:pt x="0" y="42799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623060" y="6586728"/>
              <a:ext cx="7108699" cy="42800"/>
            </a:xfrm>
            <a:custGeom>
              <a:avLst/>
              <a:gdLst/>
              <a:ahLst/>
              <a:cxnLst/>
              <a:rect l="0" t="0" r="0" b="0"/>
              <a:pathLst>
                <a:path w="7108699" h="42800">
                  <a:moveTo>
                    <a:pt x="0" y="0"/>
                  </a:moveTo>
                  <a:lnTo>
                    <a:pt x="7108698" y="0"/>
                  </a:lnTo>
                  <a:lnTo>
                    <a:pt x="7108698" y="42799"/>
                  </a:lnTo>
                  <a:lnTo>
                    <a:pt x="0" y="42799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617980" y="6232017"/>
              <a:ext cx="7105397" cy="39117"/>
            </a:xfrm>
            <a:custGeom>
              <a:avLst/>
              <a:gdLst/>
              <a:ahLst/>
              <a:cxnLst/>
              <a:rect l="0" t="0" r="0" b="0"/>
              <a:pathLst>
                <a:path w="7105397" h="39117">
                  <a:moveTo>
                    <a:pt x="0" y="0"/>
                  </a:moveTo>
                  <a:lnTo>
                    <a:pt x="7105396" y="0"/>
                  </a:lnTo>
                  <a:lnTo>
                    <a:pt x="7105396" y="39116"/>
                  </a:lnTo>
                  <a:lnTo>
                    <a:pt x="0" y="39116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619885" y="5875909"/>
              <a:ext cx="7106794" cy="38990"/>
            </a:xfrm>
            <a:custGeom>
              <a:avLst/>
              <a:gdLst/>
              <a:ahLst/>
              <a:cxnLst/>
              <a:rect l="0" t="0" r="0" b="0"/>
              <a:pathLst>
                <a:path w="7106794" h="38990">
                  <a:moveTo>
                    <a:pt x="0" y="0"/>
                  </a:moveTo>
                  <a:lnTo>
                    <a:pt x="7106793" y="0"/>
                  </a:lnTo>
                  <a:lnTo>
                    <a:pt x="7106793" y="38989"/>
                  </a:lnTo>
                  <a:lnTo>
                    <a:pt x="0" y="38989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1619885" y="5523230"/>
              <a:ext cx="7097777" cy="38863"/>
            </a:xfrm>
            <a:custGeom>
              <a:avLst/>
              <a:gdLst/>
              <a:ahLst/>
              <a:cxnLst/>
              <a:rect l="0" t="0" r="0" b="0"/>
              <a:pathLst>
                <a:path w="7097777" h="38863">
                  <a:moveTo>
                    <a:pt x="0" y="0"/>
                  </a:moveTo>
                  <a:lnTo>
                    <a:pt x="7097776" y="0"/>
                  </a:lnTo>
                  <a:lnTo>
                    <a:pt x="7097776" y="38862"/>
                  </a:lnTo>
                  <a:lnTo>
                    <a:pt x="0" y="38862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1600200" y="7294245"/>
              <a:ext cx="7140576" cy="42800"/>
            </a:xfrm>
            <a:custGeom>
              <a:avLst/>
              <a:gdLst/>
              <a:ahLst/>
              <a:cxnLst/>
              <a:rect l="0" t="0" r="0" b="0"/>
              <a:pathLst>
                <a:path w="7140576" h="42800">
                  <a:moveTo>
                    <a:pt x="0" y="0"/>
                  </a:moveTo>
                  <a:lnTo>
                    <a:pt x="7140575" y="0"/>
                  </a:lnTo>
                  <a:lnTo>
                    <a:pt x="7140575" y="42799"/>
                  </a:lnTo>
                  <a:lnTo>
                    <a:pt x="0" y="42799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7238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139700"/>
            <a:ext cx="3673475" cy="40438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00" y="3752850"/>
            <a:ext cx="2215896" cy="20788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76200" y="279400"/>
            <a:ext cx="6197600" cy="378565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omic Sans MS - 36"/>
              </a:rPr>
              <a:t>Marshmallow Matt set a world record by eating 18 marshmallows in one minute.  How many marshmallows would Matt eat in 15 minutes?</a:t>
            </a:r>
            <a:endParaRPr lang="en-US" sz="4000" dirty="0">
              <a:solidFill>
                <a:srgbClr val="000000"/>
              </a:solidFill>
              <a:latin typeface="Comic Sans MS - 36"/>
            </a:endParaRPr>
          </a:p>
        </p:txBody>
      </p:sp>
    </p:spTree>
    <p:extLst>
      <p:ext uri="{BB962C8B-B14F-4D97-AF65-F5344CB8AC3E}">
        <p14:creationId xmlns:p14="http://schemas.microsoft.com/office/powerpoint/2010/main" val="3013885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56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1600200" y="203200"/>
            <a:ext cx="7140957" cy="7133845"/>
            <a:chOff x="1600200" y="203200"/>
            <a:chExt cx="7140957" cy="7133845"/>
          </a:xfrm>
        </p:grpSpPr>
        <p:sp>
          <p:nvSpPr>
            <p:cNvPr id="2" name="Freeform 1"/>
            <p:cNvSpPr/>
            <p:nvPr/>
          </p:nvSpPr>
          <p:spPr>
            <a:xfrm>
              <a:off x="1600200" y="219202"/>
              <a:ext cx="35561" cy="7092824"/>
            </a:xfrm>
            <a:custGeom>
              <a:avLst/>
              <a:gdLst/>
              <a:ahLst/>
              <a:cxnLst/>
              <a:rect l="0" t="0" r="0" b="0"/>
              <a:pathLst>
                <a:path w="35561" h="7092824">
                  <a:moveTo>
                    <a:pt x="0" y="0"/>
                  </a:moveTo>
                  <a:lnTo>
                    <a:pt x="35560" y="0"/>
                  </a:lnTo>
                  <a:lnTo>
                    <a:pt x="35560" y="7092823"/>
                  </a:lnTo>
                  <a:lnTo>
                    <a:pt x="0" y="7092823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1600200" y="203200"/>
              <a:ext cx="7138544" cy="35561"/>
            </a:xfrm>
            <a:custGeom>
              <a:avLst/>
              <a:gdLst/>
              <a:ahLst/>
              <a:cxnLst/>
              <a:rect l="0" t="0" r="0" b="0"/>
              <a:pathLst>
                <a:path w="7138544" h="35561">
                  <a:moveTo>
                    <a:pt x="0" y="0"/>
                  </a:moveTo>
                  <a:lnTo>
                    <a:pt x="7138543" y="0"/>
                  </a:lnTo>
                  <a:lnTo>
                    <a:pt x="7138543" y="35560"/>
                  </a:lnTo>
                  <a:lnTo>
                    <a:pt x="0" y="35560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1625092" y="559689"/>
              <a:ext cx="7101587" cy="37085"/>
            </a:xfrm>
            <a:custGeom>
              <a:avLst/>
              <a:gdLst/>
              <a:ahLst/>
              <a:cxnLst/>
              <a:rect l="0" t="0" r="0" b="0"/>
              <a:pathLst>
                <a:path w="7101587" h="37085">
                  <a:moveTo>
                    <a:pt x="0" y="0"/>
                  </a:moveTo>
                  <a:lnTo>
                    <a:pt x="7101586" y="0"/>
                  </a:lnTo>
                  <a:lnTo>
                    <a:pt x="7101586" y="37084"/>
                  </a:lnTo>
                  <a:lnTo>
                    <a:pt x="0" y="37084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1958594" y="220980"/>
              <a:ext cx="37212" cy="7092951"/>
            </a:xfrm>
            <a:custGeom>
              <a:avLst/>
              <a:gdLst/>
              <a:ahLst/>
              <a:cxnLst/>
              <a:rect l="0" t="0" r="0" b="0"/>
              <a:pathLst>
                <a:path w="37212" h="7092951">
                  <a:moveTo>
                    <a:pt x="0" y="0"/>
                  </a:moveTo>
                  <a:lnTo>
                    <a:pt x="37211" y="0"/>
                  </a:lnTo>
                  <a:lnTo>
                    <a:pt x="37211" y="7092950"/>
                  </a:lnTo>
                  <a:lnTo>
                    <a:pt x="0" y="7092950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311400" y="219202"/>
              <a:ext cx="36958" cy="7092824"/>
            </a:xfrm>
            <a:custGeom>
              <a:avLst/>
              <a:gdLst/>
              <a:ahLst/>
              <a:cxnLst/>
              <a:rect l="0" t="0" r="0" b="0"/>
              <a:pathLst>
                <a:path w="36958" h="7092824">
                  <a:moveTo>
                    <a:pt x="0" y="0"/>
                  </a:moveTo>
                  <a:lnTo>
                    <a:pt x="36957" y="0"/>
                  </a:lnTo>
                  <a:lnTo>
                    <a:pt x="36957" y="7092823"/>
                  </a:lnTo>
                  <a:lnTo>
                    <a:pt x="0" y="7092823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669413" y="220980"/>
              <a:ext cx="40895" cy="7094983"/>
            </a:xfrm>
            <a:custGeom>
              <a:avLst/>
              <a:gdLst/>
              <a:ahLst/>
              <a:cxnLst/>
              <a:rect l="0" t="0" r="0" b="0"/>
              <a:pathLst>
                <a:path w="40895" h="7094983">
                  <a:moveTo>
                    <a:pt x="0" y="0"/>
                  </a:moveTo>
                  <a:lnTo>
                    <a:pt x="40894" y="0"/>
                  </a:lnTo>
                  <a:lnTo>
                    <a:pt x="40894" y="7094982"/>
                  </a:lnTo>
                  <a:lnTo>
                    <a:pt x="0" y="7094982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3017139" y="219202"/>
              <a:ext cx="42546" cy="7096761"/>
            </a:xfrm>
            <a:custGeom>
              <a:avLst/>
              <a:gdLst/>
              <a:ahLst/>
              <a:cxnLst/>
              <a:rect l="0" t="0" r="0" b="0"/>
              <a:pathLst>
                <a:path w="42546" h="7096761">
                  <a:moveTo>
                    <a:pt x="0" y="0"/>
                  </a:moveTo>
                  <a:lnTo>
                    <a:pt x="42545" y="0"/>
                  </a:lnTo>
                  <a:lnTo>
                    <a:pt x="42545" y="7096760"/>
                  </a:lnTo>
                  <a:lnTo>
                    <a:pt x="0" y="7096760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3375025" y="220980"/>
              <a:ext cx="37085" cy="7092951"/>
            </a:xfrm>
            <a:custGeom>
              <a:avLst/>
              <a:gdLst/>
              <a:ahLst/>
              <a:cxnLst/>
              <a:rect l="0" t="0" r="0" b="0"/>
              <a:pathLst>
                <a:path w="37085" h="7092951">
                  <a:moveTo>
                    <a:pt x="0" y="0"/>
                  </a:moveTo>
                  <a:lnTo>
                    <a:pt x="37084" y="0"/>
                  </a:lnTo>
                  <a:lnTo>
                    <a:pt x="37084" y="7092950"/>
                  </a:lnTo>
                  <a:lnTo>
                    <a:pt x="0" y="7092950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733419" y="222885"/>
              <a:ext cx="40895" cy="7094856"/>
            </a:xfrm>
            <a:custGeom>
              <a:avLst/>
              <a:gdLst/>
              <a:ahLst/>
              <a:cxnLst/>
              <a:rect l="0" t="0" r="0" b="0"/>
              <a:pathLst>
                <a:path w="40895" h="7094856">
                  <a:moveTo>
                    <a:pt x="0" y="0"/>
                  </a:moveTo>
                  <a:lnTo>
                    <a:pt x="40894" y="0"/>
                  </a:lnTo>
                  <a:lnTo>
                    <a:pt x="40894" y="7094855"/>
                  </a:lnTo>
                  <a:lnTo>
                    <a:pt x="0" y="7094855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088130" y="220980"/>
              <a:ext cx="38863" cy="7092951"/>
            </a:xfrm>
            <a:custGeom>
              <a:avLst/>
              <a:gdLst/>
              <a:ahLst/>
              <a:cxnLst/>
              <a:rect l="0" t="0" r="0" b="0"/>
              <a:pathLst>
                <a:path w="38863" h="7092951">
                  <a:moveTo>
                    <a:pt x="0" y="0"/>
                  </a:moveTo>
                  <a:lnTo>
                    <a:pt x="38862" y="0"/>
                  </a:lnTo>
                  <a:lnTo>
                    <a:pt x="38862" y="7092950"/>
                  </a:lnTo>
                  <a:lnTo>
                    <a:pt x="0" y="7092950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444238" y="224282"/>
              <a:ext cx="42673" cy="7091046"/>
            </a:xfrm>
            <a:custGeom>
              <a:avLst/>
              <a:gdLst/>
              <a:ahLst/>
              <a:cxnLst/>
              <a:rect l="0" t="0" r="0" b="0"/>
              <a:pathLst>
                <a:path w="42673" h="7091046">
                  <a:moveTo>
                    <a:pt x="0" y="0"/>
                  </a:moveTo>
                  <a:lnTo>
                    <a:pt x="42672" y="0"/>
                  </a:lnTo>
                  <a:lnTo>
                    <a:pt x="42672" y="7091045"/>
                  </a:lnTo>
                  <a:lnTo>
                    <a:pt x="0" y="7091045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789932" y="220980"/>
              <a:ext cx="45975" cy="7092951"/>
            </a:xfrm>
            <a:custGeom>
              <a:avLst/>
              <a:gdLst/>
              <a:ahLst/>
              <a:cxnLst/>
              <a:rect l="0" t="0" r="0" b="0"/>
              <a:pathLst>
                <a:path w="45975" h="7092951">
                  <a:moveTo>
                    <a:pt x="0" y="0"/>
                  </a:moveTo>
                  <a:lnTo>
                    <a:pt x="45974" y="0"/>
                  </a:lnTo>
                  <a:lnTo>
                    <a:pt x="45974" y="7092950"/>
                  </a:lnTo>
                  <a:lnTo>
                    <a:pt x="0" y="7092950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150358" y="222885"/>
              <a:ext cx="36958" cy="7087744"/>
            </a:xfrm>
            <a:custGeom>
              <a:avLst/>
              <a:gdLst/>
              <a:ahLst/>
              <a:cxnLst/>
              <a:rect l="0" t="0" r="0" b="0"/>
              <a:pathLst>
                <a:path w="36958" h="7087744">
                  <a:moveTo>
                    <a:pt x="0" y="0"/>
                  </a:moveTo>
                  <a:lnTo>
                    <a:pt x="36957" y="0"/>
                  </a:lnTo>
                  <a:lnTo>
                    <a:pt x="36957" y="7087743"/>
                  </a:lnTo>
                  <a:lnTo>
                    <a:pt x="0" y="7087743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508371" y="222885"/>
              <a:ext cx="40641" cy="7089649"/>
            </a:xfrm>
            <a:custGeom>
              <a:avLst/>
              <a:gdLst/>
              <a:ahLst/>
              <a:cxnLst/>
              <a:rect l="0" t="0" r="0" b="0"/>
              <a:pathLst>
                <a:path w="40641" h="7089649">
                  <a:moveTo>
                    <a:pt x="0" y="0"/>
                  </a:moveTo>
                  <a:lnTo>
                    <a:pt x="40640" y="0"/>
                  </a:lnTo>
                  <a:lnTo>
                    <a:pt x="40640" y="7089648"/>
                  </a:lnTo>
                  <a:lnTo>
                    <a:pt x="0" y="7089648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862955" y="222885"/>
              <a:ext cx="38863" cy="7091046"/>
            </a:xfrm>
            <a:custGeom>
              <a:avLst/>
              <a:gdLst/>
              <a:ahLst/>
              <a:cxnLst/>
              <a:rect l="0" t="0" r="0" b="0"/>
              <a:pathLst>
                <a:path w="38863" h="7091046">
                  <a:moveTo>
                    <a:pt x="0" y="0"/>
                  </a:moveTo>
                  <a:lnTo>
                    <a:pt x="38862" y="0"/>
                  </a:lnTo>
                  <a:lnTo>
                    <a:pt x="38862" y="7091045"/>
                  </a:lnTo>
                  <a:lnTo>
                    <a:pt x="0" y="7091045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219571" y="224282"/>
              <a:ext cx="42673" cy="7094983"/>
            </a:xfrm>
            <a:custGeom>
              <a:avLst/>
              <a:gdLst/>
              <a:ahLst/>
              <a:cxnLst/>
              <a:rect l="0" t="0" r="0" b="0"/>
              <a:pathLst>
                <a:path w="42673" h="7094983">
                  <a:moveTo>
                    <a:pt x="0" y="0"/>
                  </a:moveTo>
                  <a:lnTo>
                    <a:pt x="42672" y="0"/>
                  </a:lnTo>
                  <a:lnTo>
                    <a:pt x="42672" y="7094982"/>
                  </a:lnTo>
                  <a:lnTo>
                    <a:pt x="0" y="7094982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6565265" y="220980"/>
              <a:ext cx="45975" cy="7096761"/>
            </a:xfrm>
            <a:custGeom>
              <a:avLst/>
              <a:gdLst/>
              <a:ahLst/>
              <a:cxnLst/>
              <a:rect l="0" t="0" r="0" b="0"/>
              <a:pathLst>
                <a:path w="45975" h="7096761">
                  <a:moveTo>
                    <a:pt x="0" y="0"/>
                  </a:moveTo>
                  <a:lnTo>
                    <a:pt x="45974" y="0"/>
                  </a:lnTo>
                  <a:lnTo>
                    <a:pt x="45974" y="7096760"/>
                  </a:lnTo>
                  <a:lnTo>
                    <a:pt x="0" y="7096760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925056" y="222885"/>
              <a:ext cx="40895" cy="7093078"/>
            </a:xfrm>
            <a:custGeom>
              <a:avLst/>
              <a:gdLst/>
              <a:ahLst/>
              <a:cxnLst/>
              <a:rect l="0" t="0" r="0" b="0"/>
              <a:pathLst>
                <a:path w="40895" h="7093078">
                  <a:moveTo>
                    <a:pt x="0" y="0"/>
                  </a:moveTo>
                  <a:lnTo>
                    <a:pt x="40894" y="0"/>
                  </a:lnTo>
                  <a:lnTo>
                    <a:pt x="40894" y="7093077"/>
                  </a:lnTo>
                  <a:lnTo>
                    <a:pt x="0" y="7093077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282942" y="224282"/>
              <a:ext cx="44197" cy="7094983"/>
            </a:xfrm>
            <a:custGeom>
              <a:avLst/>
              <a:gdLst/>
              <a:ahLst/>
              <a:cxnLst/>
              <a:rect l="0" t="0" r="0" b="0"/>
              <a:pathLst>
                <a:path w="44197" h="7094983">
                  <a:moveTo>
                    <a:pt x="0" y="0"/>
                  </a:moveTo>
                  <a:lnTo>
                    <a:pt x="44196" y="0"/>
                  </a:lnTo>
                  <a:lnTo>
                    <a:pt x="44196" y="7094982"/>
                  </a:lnTo>
                  <a:lnTo>
                    <a:pt x="0" y="7094982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7637653" y="222885"/>
              <a:ext cx="42673" cy="7093078"/>
            </a:xfrm>
            <a:custGeom>
              <a:avLst/>
              <a:gdLst/>
              <a:ahLst/>
              <a:cxnLst/>
              <a:rect l="0" t="0" r="0" b="0"/>
              <a:pathLst>
                <a:path w="42673" h="7093078">
                  <a:moveTo>
                    <a:pt x="0" y="0"/>
                  </a:moveTo>
                  <a:lnTo>
                    <a:pt x="42672" y="0"/>
                  </a:lnTo>
                  <a:lnTo>
                    <a:pt x="42672" y="7093077"/>
                  </a:lnTo>
                  <a:lnTo>
                    <a:pt x="0" y="7093077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7992364" y="222885"/>
              <a:ext cx="45975" cy="7096761"/>
            </a:xfrm>
            <a:custGeom>
              <a:avLst/>
              <a:gdLst/>
              <a:ahLst/>
              <a:cxnLst/>
              <a:rect l="0" t="0" r="0" b="0"/>
              <a:pathLst>
                <a:path w="45975" h="7096761">
                  <a:moveTo>
                    <a:pt x="0" y="0"/>
                  </a:moveTo>
                  <a:lnTo>
                    <a:pt x="45974" y="0"/>
                  </a:lnTo>
                  <a:lnTo>
                    <a:pt x="45974" y="7096760"/>
                  </a:lnTo>
                  <a:lnTo>
                    <a:pt x="0" y="7096760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8340090" y="222885"/>
              <a:ext cx="49658" cy="7096761"/>
            </a:xfrm>
            <a:custGeom>
              <a:avLst/>
              <a:gdLst/>
              <a:ahLst/>
              <a:cxnLst/>
              <a:rect l="0" t="0" r="0" b="0"/>
              <a:pathLst>
                <a:path w="49658" h="7096761">
                  <a:moveTo>
                    <a:pt x="0" y="0"/>
                  </a:moveTo>
                  <a:lnTo>
                    <a:pt x="49657" y="0"/>
                  </a:lnTo>
                  <a:lnTo>
                    <a:pt x="49657" y="7096760"/>
                  </a:lnTo>
                  <a:lnTo>
                    <a:pt x="0" y="7096760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8689467" y="217297"/>
              <a:ext cx="51690" cy="7098031"/>
            </a:xfrm>
            <a:custGeom>
              <a:avLst/>
              <a:gdLst/>
              <a:ahLst/>
              <a:cxnLst/>
              <a:rect l="0" t="0" r="0" b="0"/>
              <a:pathLst>
                <a:path w="51690" h="7098031">
                  <a:moveTo>
                    <a:pt x="0" y="0"/>
                  </a:moveTo>
                  <a:lnTo>
                    <a:pt x="51689" y="0"/>
                  </a:lnTo>
                  <a:lnTo>
                    <a:pt x="51689" y="7098030"/>
                  </a:lnTo>
                  <a:lnTo>
                    <a:pt x="0" y="7098030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621282" y="915924"/>
              <a:ext cx="7094602" cy="36958"/>
            </a:xfrm>
            <a:custGeom>
              <a:avLst/>
              <a:gdLst/>
              <a:ahLst/>
              <a:cxnLst/>
              <a:rect l="0" t="0" r="0" b="0"/>
              <a:pathLst>
                <a:path w="7094602" h="36958">
                  <a:moveTo>
                    <a:pt x="0" y="0"/>
                  </a:moveTo>
                  <a:lnTo>
                    <a:pt x="7094601" y="0"/>
                  </a:lnTo>
                  <a:lnTo>
                    <a:pt x="7094601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623060" y="1269111"/>
              <a:ext cx="7105397" cy="37085"/>
            </a:xfrm>
            <a:custGeom>
              <a:avLst/>
              <a:gdLst/>
              <a:ahLst/>
              <a:cxnLst/>
              <a:rect l="0" t="0" r="0" b="0"/>
              <a:pathLst>
                <a:path w="7105397" h="37085">
                  <a:moveTo>
                    <a:pt x="0" y="0"/>
                  </a:moveTo>
                  <a:lnTo>
                    <a:pt x="7105396" y="0"/>
                  </a:lnTo>
                  <a:lnTo>
                    <a:pt x="7105396" y="37084"/>
                  </a:lnTo>
                  <a:lnTo>
                    <a:pt x="0" y="37084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619885" y="1616329"/>
              <a:ext cx="7106794" cy="38990"/>
            </a:xfrm>
            <a:custGeom>
              <a:avLst/>
              <a:gdLst/>
              <a:ahLst/>
              <a:cxnLst/>
              <a:rect l="0" t="0" r="0" b="0"/>
              <a:pathLst>
                <a:path w="7106794" h="38990">
                  <a:moveTo>
                    <a:pt x="0" y="0"/>
                  </a:moveTo>
                  <a:lnTo>
                    <a:pt x="7106793" y="0"/>
                  </a:lnTo>
                  <a:lnTo>
                    <a:pt x="7106793" y="38989"/>
                  </a:lnTo>
                  <a:lnTo>
                    <a:pt x="0" y="38989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626997" y="3396869"/>
              <a:ext cx="7106667" cy="38863"/>
            </a:xfrm>
            <a:custGeom>
              <a:avLst/>
              <a:gdLst/>
              <a:ahLst/>
              <a:cxnLst/>
              <a:rect l="0" t="0" r="0" b="0"/>
              <a:pathLst>
                <a:path w="7106667" h="38863">
                  <a:moveTo>
                    <a:pt x="0" y="0"/>
                  </a:moveTo>
                  <a:lnTo>
                    <a:pt x="7106666" y="0"/>
                  </a:lnTo>
                  <a:lnTo>
                    <a:pt x="7106666" y="38862"/>
                  </a:lnTo>
                  <a:lnTo>
                    <a:pt x="0" y="38862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623060" y="3044063"/>
              <a:ext cx="7106921" cy="38863"/>
            </a:xfrm>
            <a:custGeom>
              <a:avLst/>
              <a:gdLst/>
              <a:ahLst/>
              <a:cxnLst/>
              <a:rect l="0" t="0" r="0" b="0"/>
              <a:pathLst>
                <a:path w="7106921" h="38863">
                  <a:moveTo>
                    <a:pt x="0" y="0"/>
                  </a:moveTo>
                  <a:lnTo>
                    <a:pt x="7106920" y="0"/>
                  </a:lnTo>
                  <a:lnTo>
                    <a:pt x="7106920" y="38862"/>
                  </a:lnTo>
                  <a:lnTo>
                    <a:pt x="0" y="38862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623060" y="2687574"/>
              <a:ext cx="7094602" cy="38736"/>
            </a:xfrm>
            <a:custGeom>
              <a:avLst/>
              <a:gdLst/>
              <a:ahLst/>
              <a:cxnLst/>
              <a:rect l="0" t="0" r="0" b="0"/>
              <a:pathLst>
                <a:path w="7094602" h="38736">
                  <a:moveTo>
                    <a:pt x="0" y="0"/>
                  </a:moveTo>
                  <a:lnTo>
                    <a:pt x="7094601" y="0"/>
                  </a:lnTo>
                  <a:lnTo>
                    <a:pt x="7094601" y="38735"/>
                  </a:lnTo>
                  <a:lnTo>
                    <a:pt x="0" y="38735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626997" y="2331339"/>
              <a:ext cx="7105143" cy="37085"/>
            </a:xfrm>
            <a:custGeom>
              <a:avLst/>
              <a:gdLst/>
              <a:ahLst/>
              <a:cxnLst/>
              <a:rect l="0" t="0" r="0" b="0"/>
              <a:pathLst>
                <a:path w="7105143" h="37085">
                  <a:moveTo>
                    <a:pt x="0" y="0"/>
                  </a:moveTo>
                  <a:lnTo>
                    <a:pt x="7105142" y="0"/>
                  </a:lnTo>
                  <a:lnTo>
                    <a:pt x="7105142" y="37084"/>
                  </a:lnTo>
                  <a:lnTo>
                    <a:pt x="0" y="37084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625092" y="1978152"/>
              <a:ext cx="7085585" cy="36958"/>
            </a:xfrm>
            <a:custGeom>
              <a:avLst/>
              <a:gdLst/>
              <a:ahLst/>
              <a:cxnLst/>
              <a:rect l="0" t="0" r="0" b="0"/>
              <a:pathLst>
                <a:path w="7085585" h="36958">
                  <a:moveTo>
                    <a:pt x="0" y="0"/>
                  </a:moveTo>
                  <a:lnTo>
                    <a:pt x="7085584" y="0"/>
                  </a:lnTo>
                  <a:lnTo>
                    <a:pt x="7085584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621282" y="3747770"/>
              <a:ext cx="7092697" cy="37212"/>
            </a:xfrm>
            <a:custGeom>
              <a:avLst/>
              <a:gdLst/>
              <a:ahLst/>
              <a:cxnLst/>
              <a:rect l="0" t="0" r="0" b="0"/>
              <a:pathLst>
                <a:path w="7092697" h="37212">
                  <a:moveTo>
                    <a:pt x="0" y="0"/>
                  </a:moveTo>
                  <a:lnTo>
                    <a:pt x="7092696" y="0"/>
                  </a:lnTo>
                  <a:lnTo>
                    <a:pt x="7092696" y="37211"/>
                  </a:lnTo>
                  <a:lnTo>
                    <a:pt x="0" y="37211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619885" y="4104513"/>
              <a:ext cx="7105397" cy="36958"/>
            </a:xfrm>
            <a:custGeom>
              <a:avLst/>
              <a:gdLst/>
              <a:ahLst/>
              <a:cxnLst/>
              <a:rect l="0" t="0" r="0" b="0"/>
              <a:pathLst>
                <a:path w="7105397" h="36958">
                  <a:moveTo>
                    <a:pt x="0" y="0"/>
                  </a:moveTo>
                  <a:lnTo>
                    <a:pt x="7105396" y="0"/>
                  </a:lnTo>
                  <a:lnTo>
                    <a:pt x="7105396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617980" y="4461002"/>
              <a:ext cx="7101587" cy="38863"/>
            </a:xfrm>
            <a:custGeom>
              <a:avLst/>
              <a:gdLst/>
              <a:ahLst/>
              <a:cxnLst/>
              <a:rect l="0" t="0" r="0" b="0"/>
              <a:pathLst>
                <a:path w="7101587" h="38863">
                  <a:moveTo>
                    <a:pt x="0" y="0"/>
                  </a:moveTo>
                  <a:lnTo>
                    <a:pt x="7101586" y="0"/>
                  </a:lnTo>
                  <a:lnTo>
                    <a:pt x="7101586" y="38862"/>
                  </a:lnTo>
                  <a:lnTo>
                    <a:pt x="0" y="38862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619885" y="4813808"/>
              <a:ext cx="7106794" cy="38863"/>
            </a:xfrm>
            <a:custGeom>
              <a:avLst/>
              <a:gdLst/>
              <a:ahLst/>
              <a:cxnLst/>
              <a:rect l="0" t="0" r="0" b="0"/>
              <a:pathLst>
                <a:path w="7106794" h="38863">
                  <a:moveTo>
                    <a:pt x="0" y="0"/>
                  </a:moveTo>
                  <a:lnTo>
                    <a:pt x="7106793" y="0"/>
                  </a:lnTo>
                  <a:lnTo>
                    <a:pt x="7106793" y="38862"/>
                  </a:lnTo>
                  <a:lnTo>
                    <a:pt x="0" y="38862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1617980" y="5161407"/>
              <a:ext cx="7106667" cy="38990"/>
            </a:xfrm>
            <a:custGeom>
              <a:avLst/>
              <a:gdLst/>
              <a:ahLst/>
              <a:cxnLst/>
              <a:rect l="0" t="0" r="0" b="0"/>
              <a:pathLst>
                <a:path w="7106667" h="38990">
                  <a:moveTo>
                    <a:pt x="0" y="0"/>
                  </a:moveTo>
                  <a:lnTo>
                    <a:pt x="7106666" y="0"/>
                  </a:lnTo>
                  <a:lnTo>
                    <a:pt x="7106666" y="38989"/>
                  </a:lnTo>
                  <a:lnTo>
                    <a:pt x="0" y="38989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623060" y="6934454"/>
              <a:ext cx="7106921" cy="42800"/>
            </a:xfrm>
            <a:custGeom>
              <a:avLst/>
              <a:gdLst/>
              <a:ahLst/>
              <a:cxnLst/>
              <a:rect l="0" t="0" r="0" b="0"/>
              <a:pathLst>
                <a:path w="7106921" h="42800">
                  <a:moveTo>
                    <a:pt x="0" y="0"/>
                  </a:moveTo>
                  <a:lnTo>
                    <a:pt x="7106920" y="0"/>
                  </a:lnTo>
                  <a:lnTo>
                    <a:pt x="7106920" y="42799"/>
                  </a:lnTo>
                  <a:lnTo>
                    <a:pt x="0" y="42799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623060" y="6586728"/>
              <a:ext cx="7108699" cy="42800"/>
            </a:xfrm>
            <a:custGeom>
              <a:avLst/>
              <a:gdLst/>
              <a:ahLst/>
              <a:cxnLst/>
              <a:rect l="0" t="0" r="0" b="0"/>
              <a:pathLst>
                <a:path w="7108699" h="42800">
                  <a:moveTo>
                    <a:pt x="0" y="0"/>
                  </a:moveTo>
                  <a:lnTo>
                    <a:pt x="7108698" y="0"/>
                  </a:lnTo>
                  <a:lnTo>
                    <a:pt x="7108698" y="42799"/>
                  </a:lnTo>
                  <a:lnTo>
                    <a:pt x="0" y="42799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617980" y="6232017"/>
              <a:ext cx="7105397" cy="39117"/>
            </a:xfrm>
            <a:custGeom>
              <a:avLst/>
              <a:gdLst/>
              <a:ahLst/>
              <a:cxnLst/>
              <a:rect l="0" t="0" r="0" b="0"/>
              <a:pathLst>
                <a:path w="7105397" h="39117">
                  <a:moveTo>
                    <a:pt x="0" y="0"/>
                  </a:moveTo>
                  <a:lnTo>
                    <a:pt x="7105396" y="0"/>
                  </a:lnTo>
                  <a:lnTo>
                    <a:pt x="7105396" y="39116"/>
                  </a:lnTo>
                  <a:lnTo>
                    <a:pt x="0" y="39116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619885" y="5875909"/>
              <a:ext cx="7106794" cy="38990"/>
            </a:xfrm>
            <a:custGeom>
              <a:avLst/>
              <a:gdLst/>
              <a:ahLst/>
              <a:cxnLst/>
              <a:rect l="0" t="0" r="0" b="0"/>
              <a:pathLst>
                <a:path w="7106794" h="38990">
                  <a:moveTo>
                    <a:pt x="0" y="0"/>
                  </a:moveTo>
                  <a:lnTo>
                    <a:pt x="7106793" y="0"/>
                  </a:lnTo>
                  <a:lnTo>
                    <a:pt x="7106793" y="38989"/>
                  </a:lnTo>
                  <a:lnTo>
                    <a:pt x="0" y="38989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1619885" y="5523230"/>
              <a:ext cx="7097777" cy="38863"/>
            </a:xfrm>
            <a:custGeom>
              <a:avLst/>
              <a:gdLst/>
              <a:ahLst/>
              <a:cxnLst/>
              <a:rect l="0" t="0" r="0" b="0"/>
              <a:pathLst>
                <a:path w="7097777" h="38863">
                  <a:moveTo>
                    <a:pt x="0" y="0"/>
                  </a:moveTo>
                  <a:lnTo>
                    <a:pt x="7097776" y="0"/>
                  </a:lnTo>
                  <a:lnTo>
                    <a:pt x="7097776" y="38862"/>
                  </a:lnTo>
                  <a:lnTo>
                    <a:pt x="0" y="38862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1600200" y="7294245"/>
              <a:ext cx="7140576" cy="42800"/>
            </a:xfrm>
            <a:custGeom>
              <a:avLst/>
              <a:gdLst/>
              <a:ahLst/>
              <a:cxnLst/>
              <a:rect l="0" t="0" r="0" b="0"/>
              <a:pathLst>
                <a:path w="7140576" h="42800">
                  <a:moveTo>
                    <a:pt x="0" y="0"/>
                  </a:moveTo>
                  <a:lnTo>
                    <a:pt x="7140575" y="0"/>
                  </a:lnTo>
                  <a:lnTo>
                    <a:pt x="7140575" y="42799"/>
                  </a:lnTo>
                  <a:lnTo>
                    <a:pt x="0" y="42799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9804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00">
            <a:off x="215900" y="2184400"/>
            <a:ext cx="3333496" cy="42186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00" y="25400"/>
            <a:ext cx="4155948" cy="40313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00" y="3911600"/>
            <a:ext cx="2476500" cy="3289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799889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6300" y="101600"/>
            <a:ext cx="3700288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000" smtClean="0">
                <a:solidFill>
                  <a:srgbClr val="000000"/>
                </a:solidFill>
                <a:latin typeface="Comic Sans MS - 40"/>
              </a:rPr>
              <a:t>Tallest Woman</a:t>
            </a:r>
            <a:endParaRPr lang="en-US" sz="3000">
              <a:solidFill>
                <a:srgbClr val="000000"/>
              </a:solidFill>
              <a:latin typeface="Comic Sans MS - 4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838200"/>
            <a:ext cx="5396865" cy="50382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0" y="1562100"/>
            <a:ext cx="3745738" cy="63210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6286500" y="850900"/>
            <a:ext cx="2946810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000" smtClean="0">
                <a:solidFill>
                  <a:srgbClr val="000000"/>
                </a:solidFill>
                <a:latin typeface="Comic Sans MS - 40"/>
              </a:rPr>
              <a:t>Tallest Man</a:t>
            </a:r>
            <a:endParaRPr lang="en-US" sz="3000">
              <a:solidFill>
                <a:srgbClr val="000000"/>
              </a:solidFill>
              <a:latin typeface="Comic Sans MS - 40"/>
            </a:endParaRPr>
          </a:p>
        </p:txBody>
      </p:sp>
    </p:spTree>
    <p:extLst>
      <p:ext uri="{BB962C8B-B14F-4D97-AF65-F5344CB8AC3E}">
        <p14:creationId xmlns:p14="http://schemas.microsoft.com/office/powerpoint/2010/main" val="1878319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4300" y="0"/>
            <a:ext cx="2874714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000" smtClean="0">
                <a:solidFill>
                  <a:srgbClr val="000000"/>
                </a:solidFill>
                <a:latin typeface="Comic Sans MS - 40"/>
              </a:rPr>
              <a:t>Tallest Dog</a:t>
            </a:r>
            <a:endParaRPr lang="en-US" sz="3000">
              <a:solidFill>
                <a:srgbClr val="000000"/>
              </a:solidFill>
              <a:latin typeface="Comic Sans MS - 4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9800" y="38100"/>
            <a:ext cx="3406863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000" smtClean="0">
                <a:solidFill>
                  <a:srgbClr val="000000"/>
                </a:solidFill>
                <a:latin typeface="Comic Sans MS - 40"/>
              </a:rPr>
              <a:t>Tallest Horse</a:t>
            </a:r>
            <a:endParaRPr lang="en-US" sz="3000">
              <a:solidFill>
                <a:srgbClr val="000000"/>
              </a:solidFill>
              <a:latin typeface="Comic Sans MS - 4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711200"/>
            <a:ext cx="4676267" cy="35364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698500"/>
            <a:ext cx="4574540" cy="35238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5130800"/>
            <a:ext cx="4575683" cy="34338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TextBox 6"/>
          <p:cNvSpPr txBox="1"/>
          <p:nvPr/>
        </p:nvSpPr>
        <p:spPr>
          <a:xfrm>
            <a:off x="2755900" y="4419600"/>
            <a:ext cx="4953146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000" smtClean="0">
                <a:solidFill>
                  <a:srgbClr val="000000"/>
                </a:solidFill>
                <a:latin typeface="Comic Sans MS - 40"/>
              </a:rPr>
              <a:t>Tallest SnowWoman</a:t>
            </a:r>
            <a:endParaRPr lang="en-US" sz="3000">
              <a:solidFill>
                <a:srgbClr val="000000"/>
              </a:solidFill>
              <a:latin typeface="Comic Sans MS - 40"/>
            </a:endParaRPr>
          </a:p>
        </p:txBody>
      </p:sp>
    </p:spTree>
    <p:extLst>
      <p:ext uri="{BB962C8B-B14F-4D97-AF65-F5344CB8AC3E}">
        <p14:creationId xmlns:p14="http://schemas.microsoft.com/office/powerpoint/2010/main" val="3829488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200" y="0"/>
            <a:ext cx="7543800" cy="110799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00FF"/>
                </a:solidFill>
                <a:latin typeface="Comic Sans MS - 48"/>
              </a:rPr>
              <a:t>Eating Contests</a:t>
            </a:r>
            <a:endParaRPr lang="en-US" sz="6600" b="1" dirty="0">
              <a:solidFill>
                <a:srgbClr val="0000FF"/>
              </a:solidFill>
              <a:latin typeface="Comic Sans MS - 4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300" y="1143000"/>
            <a:ext cx="5257800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Comic Sans MS - 36"/>
              </a:rPr>
              <a:t>Fastest time to eat a muffin (with no hands):    19.13 seconds</a:t>
            </a:r>
            <a:endParaRPr lang="en-US" sz="3600" dirty="0">
              <a:solidFill>
                <a:srgbClr val="000000"/>
              </a:solidFill>
              <a:latin typeface="Comic Sans MS - 36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627" y="2897326"/>
            <a:ext cx="5189093" cy="31666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100" y="1021203"/>
            <a:ext cx="2293620" cy="17660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5142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406400"/>
            <a:ext cx="3962781" cy="27512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2895600"/>
            <a:ext cx="3584321" cy="19358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4610100" y="723900"/>
            <a:ext cx="4978400" cy="193899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omic Sans MS - 36"/>
              </a:rPr>
              <a:t>Fastest time to drink one pint of milk:    4.37 seconds</a:t>
            </a:r>
            <a:endParaRPr lang="en-US" sz="4000" dirty="0">
              <a:solidFill>
                <a:srgbClr val="000000"/>
              </a:solidFill>
              <a:latin typeface="Comic Sans MS - 36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" y="5321300"/>
            <a:ext cx="3886200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Comic Sans MS - 36"/>
              </a:rPr>
              <a:t>Most grapes eaten in 1 minute:            76 grapes</a:t>
            </a:r>
            <a:endParaRPr lang="en-US" sz="3600" dirty="0">
              <a:solidFill>
                <a:srgbClr val="000000"/>
              </a:solidFill>
              <a:latin typeface="Comic Sans MS - 36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00" y="5143500"/>
            <a:ext cx="5760593" cy="28204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505886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300" y="44450"/>
            <a:ext cx="2092198" cy="23549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596900" y="63500"/>
            <a:ext cx="918210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Comic Sans MS - 36"/>
              </a:rPr>
              <a:t>Number of hotdogs eaten in 10 minutes:        69 hotdogs</a:t>
            </a:r>
            <a:endParaRPr lang="en-US" sz="3600" dirty="0">
              <a:solidFill>
                <a:srgbClr val="000000"/>
              </a:solidFill>
              <a:latin typeface="Comic Sans MS - 36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" y="1860550"/>
            <a:ext cx="3800221" cy="50981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203200" y="7725438"/>
            <a:ext cx="91821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Comic Sans MS - 36"/>
              </a:rPr>
              <a:t>Joey Chestnut, California</a:t>
            </a:r>
            <a:endParaRPr lang="en-US" sz="3600" dirty="0">
              <a:solidFill>
                <a:srgbClr val="000000"/>
              </a:solidFill>
              <a:latin typeface="Comic Sans MS - 36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00" y="1676400"/>
            <a:ext cx="3684015" cy="33983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Picture 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4635500"/>
            <a:ext cx="3978402" cy="30786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881687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736600"/>
            <a:ext cx="6651371" cy="59174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546100" y="50800"/>
            <a:ext cx="9182100" cy="76944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00"/>
                </a:solidFill>
                <a:latin typeface="Comic Sans MS - 36"/>
              </a:rPr>
              <a:t>Furious Pete</a:t>
            </a:r>
            <a:endParaRPr lang="en-US" sz="4400" dirty="0">
              <a:solidFill>
                <a:srgbClr val="000000"/>
              </a:solidFill>
              <a:latin typeface="Comic Sans MS - 36"/>
            </a:endParaRPr>
          </a:p>
        </p:txBody>
      </p:sp>
      <p:sp>
        <p:nvSpPr>
          <p:cNvPr id="4" name="TextBox 3">
            <a:hlinkClick r:id="rId3"/>
          </p:cNvPr>
          <p:cNvSpPr txBox="1"/>
          <p:nvPr/>
        </p:nvSpPr>
        <p:spPr>
          <a:xfrm>
            <a:off x="469900" y="6718300"/>
            <a:ext cx="958850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Comic Sans MS - 28"/>
                <a:hlinkClick r:id="rId3"/>
              </a:rPr>
              <a:t>https://</a:t>
            </a:r>
            <a:r>
              <a:rPr lang="en-US" sz="2800" dirty="0" smtClean="0">
                <a:solidFill>
                  <a:srgbClr val="000000"/>
                </a:solidFill>
                <a:latin typeface="Comic Sans MS - 28"/>
                <a:hlinkClick r:id="rId3"/>
              </a:rPr>
              <a:t>www.youtube.com/watch?v=8fsCMJqocho</a:t>
            </a:r>
            <a:endParaRPr lang="en-US" sz="2800" dirty="0" smtClean="0">
              <a:solidFill>
                <a:srgbClr val="000000"/>
              </a:solidFill>
              <a:latin typeface="Comic Sans MS - 28"/>
            </a:endParaRPr>
          </a:p>
          <a:p>
            <a:pPr algn="ctr"/>
            <a:endParaRPr lang="en-US" sz="2800" dirty="0">
              <a:solidFill>
                <a:srgbClr val="000000"/>
              </a:solidFill>
              <a:latin typeface="Comic Sans MS - 28"/>
            </a:endParaRPr>
          </a:p>
        </p:txBody>
      </p:sp>
    </p:spTree>
    <p:extLst>
      <p:ext uri="{BB962C8B-B14F-4D97-AF65-F5344CB8AC3E}">
        <p14:creationId xmlns:p14="http://schemas.microsoft.com/office/powerpoint/2010/main" val="1414481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6000" y="1244600"/>
            <a:ext cx="5461000" cy="230832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Comic Sans MS - 36"/>
              </a:rPr>
              <a:t>Furious Pete set a new Guinness World Record by eating a 12” pizza in 41.31 seconds.  </a:t>
            </a:r>
            <a:endParaRPr lang="en-US" sz="3600" dirty="0">
              <a:solidFill>
                <a:srgbClr val="000000"/>
              </a:solidFill>
              <a:latin typeface="Comic Sans MS - 36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882650"/>
            <a:ext cx="4602607" cy="34704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063143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146</Words>
  <Application>Microsoft Office PowerPoint</Application>
  <PresentationFormat>Custom</PresentationFormat>
  <Paragraphs>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Comic Sans MS - 40</vt:lpstr>
      <vt:lpstr>Comic Sans MS - 36</vt:lpstr>
      <vt:lpstr>Comic Sans MS - 28</vt:lpstr>
      <vt:lpstr>Calibri</vt:lpstr>
      <vt:lpstr>Comic Sans MS - 88</vt:lpstr>
      <vt:lpstr>Comic Sans MS - 48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Floyd, Ana</dc:creator>
  <cp:lastModifiedBy>Floyd, Ana</cp:lastModifiedBy>
  <cp:revision>2</cp:revision>
  <dcterms:created xsi:type="dcterms:W3CDTF">2018-09-10T00:38:03Z</dcterms:created>
  <dcterms:modified xsi:type="dcterms:W3CDTF">2018-09-10T00:42:21Z</dcterms:modified>
</cp:coreProperties>
</file>