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99" r:id="rId1"/>
  </p:sldMasterIdLst>
  <p:sldIdLst>
    <p:sldId id="256" r:id="rId2"/>
    <p:sldId id="257" r:id="rId3"/>
    <p:sldId id="258" r:id="rId4"/>
    <p:sldId id="268" r:id="rId5"/>
    <p:sldId id="269" r:id="rId6"/>
    <p:sldId id="270" r:id="rId7"/>
    <p:sldId id="267" r:id="rId8"/>
    <p:sldId id="271" r:id="rId9"/>
    <p:sldId id="272" r:id="rId10"/>
    <p:sldId id="273" r:id="rId11"/>
    <p:sldId id="266" r:id="rId12"/>
    <p:sldId id="262" r:id="rId13"/>
    <p:sldId id="263" r:id="rId14"/>
    <p:sldId id="264" r:id="rId15"/>
    <p:sldId id="265" r:id="rId16"/>
    <p:sldId id="260" r:id="rId17"/>
    <p:sldId id="261" r:id="rId18"/>
    <p:sldId id="259" r:id="rId19"/>
  </p:sldIdLst>
  <p:sldSz cx="17983200" cy="13487400"/>
  <p:notesSz cx="6858000" cy="9144000"/>
  <p:embeddedFontLst>
    <p:embeddedFont>
      <p:font typeface="Calibri" pitchFamily="34" charset="0"/>
      <p:regular r:id="rId20"/>
      <p:bold r:id="rId21"/>
      <p:italic r:id="rId22"/>
      <p:boldItalic r:id="rId23"/>
    </p:embeddedFont>
    <p:embeddedFont>
      <p:font typeface="Impact" pitchFamily="34" charset="0"/>
      <p:regular r:id="rId24"/>
    </p:embeddedFont>
    <p:embeddedFont>
      <p:font typeface="Gill Sans MT" pitchFamily="34" charset="0"/>
      <p:regular r:id="rId25"/>
      <p:bold r:id="rId26"/>
      <p:italic r:id="rId27"/>
      <p:boldItalic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3" d="100"/>
          <a:sy n="33" d="100"/>
        </p:scale>
        <p:origin x="-1428" y="-78"/>
      </p:cViewPr>
      <p:guideLst>
        <p:guide orient="horz" pos="4248"/>
        <p:guide pos="56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4057460" y="1240844"/>
            <a:ext cx="10286390" cy="10284143"/>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590821" y="2160163"/>
            <a:ext cx="15219668" cy="8643476"/>
          </a:xfrm>
        </p:spPr>
        <p:txBody>
          <a:bodyPr anchor="ctr">
            <a:noAutofit/>
          </a:bodyPr>
          <a:lstStyle>
            <a:lvl1pPr algn="ctr">
              <a:defRPr sz="14750" spc="1180" baseline="0"/>
            </a:lvl1pPr>
          </a:lstStyle>
          <a:p>
            <a:r>
              <a:rPr lang="en-US" smtClean="0"/>
              <a:t>Click to edit Master title style</a:t>
            </a:r>
            <a:endParaRPr lang="en-US" dirty="0"/>
          </a:p>
        </p:txBody>
      </p:sp>
      <p:sp>
        <p:nvSpPr>
          <p:cNvPr id="3" name="Subtitle 2"/>
          <p:cNvSpPr>
            <a:spLocks noGrp="1"/>
          </p:cNvSpPr>
          <p:nvPr>
            <p:ph type="subTitle" idx="1"/>
          </p:nvPr>
        </p:nvSpPr>
        <p:spPr>
          <a:xfrm>
            <a:off x="3267192" y="11759089"/>
            <a:ext cx="11866926" cy="1459815"/>
          </a:xfrm>
        </p:spPr>
        <p:txBody>
          <a:bodyPr anchor="t">
            <a:normAutofit/>
          </a:bodyPr>
          <a:lstStyle>
            <a:lvl1pPr marL="0" indent="0" algn="ctr">
              <a:lnSpc>
                <a:spcPct val="100000"/>
              </a:lnSpc>
              <a:buNone/>
              <a:defRPr sz="2950" b="1" i="0" cap="all" spc="590" baseline="0">
                <a:solidFill>
                  <a:schemeClr val="tx2"/>
                </a:solidFill>
              </a:defRPr>
            </a:lvl1pPr>
            <a:lvl2pPr marL="674381" indent="0" algn="ctr">
              <a:buNone/>
              <a:defRPr sz="2950"/>
            </a:lvl2pPr>
            <a:lvl3pPr marL="1348763" indent="0" algn="ctr">
              <a:buNone/>
              <a:defRPr sz="2655"/>
            </a:lvl3pPr>
            <a:lvl4pPr marL="2023144" indent="0" algn="ctr">
              <a:buNone/>
              <a:defRPr sz="2360"/>
            </a:lvl4pPr>
            <a:lvl5pPr marL="2697526" indent="0" algn="ctr">
              <a:buNone/>
              <a:defRPr sz="2360"/>
            </a:lvl5pPr>
            <a:lvl6pPr marL="3371907" indent="0" algn="ctr">
              <a:buNone/>
              <a:defRPr sz="2360"/>
            </a:lvl6pPr>
            <a:lvl7pPr marL="4046289" indent="0" algn="ctr">
              <a:buNone/>
              <a:defRPr sz="2360"/>
            </a:lvl7pPr>
            <a:lvl8pPr marL="4720670" indent="0" algn="ctr">
              <a:buNone/>
              <a:defRPr sz="2360"/>
            </a:lvl8pPr>
            <a:lvl9pPr marL="5395051" indent="0" algn="ctr">
              <a:buNone/>
              <a:defRPr sz="236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590821" y="12538835"/>
            <a:ext cx="3436341" cy="685309"/>
          </a:xfrm>
        </p:spPr>
        <p:txBody>
          <a:bodyPr/>
          <a:lstStyle>
            <a:lvl1pPr>
              <a:defRPr baseline="0">
                <a:solidFill>
                  <a:schemeClr val="accent1">
                    <a:lumMod val="50000"/>
                  </a:schemeClr>
                </a:solidFill>
              </a:defRPr>
            </a:lvl1pPr>
          </a:lstStyle>
          <a:p>
            <a:fld id="{ACF82B6A-5E5B-4ECE-BEBD-4914CF1B116D}" type="datetimeFigureOut">
              <a:rPr lang="en-US" smtClean="0"/>
              <a:t>8/29/2018</a:t>
            </a:fld>
            <a:endParaRPr lang="en-US"/>
          </a:p>
        </p:txBody>
      </p:sp>
      <p:sp>
        <p:nvSpPr>
          <p:cNvPr id="5" name="Footer Placeholder 4"/>
          <p:cNvSpPr>
            <a:spLocks noGrp="1"/>
          </p:cNvSpPr>
          <p:nvPr>
            <p:ph type="ftr" sz="quarter" idx="11"/>
          </p:nvPr>
        </p:nvSpPr>
        <p:spPr>
          <a:xfrm>
            <a:off x="6165990" y="12538836"/>
            <a:ext cx="6069330" cy="680065"/>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13374148" y="12538836"/>
            <a:ext cx="3436341" cy="680065"/>
          </a:xfrm>
        </p:spPr>
        <p:txBody>
          <a:bodyPr/>
          <a:lstStyle>
            <a:lvl1pPr>
              <a:defRPr baseline="0">
                <a:solidFill>
                  <a:schemeClr val="accent1">
                    <a:lumMod val="50000"/>
                  </a:schemeClr>
                </a:solidFill>
              </a:defRPr>
            </a:lvl1pPr>
          </a:lstStyle>
          <a:p>
            <a:fld id="{3E4FA8D5-3CEB-4B5D-956D-905B9CCAE32D}" type="slidenum">
              <a:rPr lang="en-US" smtClean="0"/>
              <a:t>‹#›</a:t>
            </a:fld>
            <a:endParaRPr lang="en-US"/>
          </a:p>
        </p:txBody>
      </p:sp>
      <p:sp>
        <p:nvSpPr>
          <p:cNvPr id="13" name="Rectangle 12"/>
          <p:cNvSpPr/>
          <p:nvPr/>
        </p:nvSpPr>
        <p:spPr>
          <a:xfrm>
            <a:off x="0" y="0"/>
            <a:ext cx="418109" cy="13487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418109" cy="13487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47937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F82B6A-5E5B-4ECE-BEBD-4914CF1B116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A8D5-3CEB-4B5D-956D-905B9CCAE32D}" type="slidenum">
              <a:rPr lang="en-US" smtClean="0"/>
              <a:t>‹#›</a:t>
            </a:fld>
            <a:endParaRPr lang="en-US"/>
          </a:p>
        </p:txBody>
      </p:sp>
    </p:spTree>
    <p:extLst>
      <p:ext uri="{BB962C8B-B14F-4D97-AF65-F5344CB8AC3E}">
        <p14:creationId xmlns:p14="http://schemas.microsoft.com/office/powerpoint/2010/main" val="165513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563925" y="752026"/>
            <a:ext cx="3484796" cy="1101412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854517" y="752026"/>
            <a:ext cx="11425383" cy="110141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F82B6A-5E5B-4ECE-BEBD-4914CF1B116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A8D5-3CEB-4B5D-956D-905B9CCAE32D}" type="slidenum">
              <a:rPr lang="en-US" smtClean="0"/>
              <a:t>‹#›</a:t>
            </a:fld>
            <a:endParaRPr lang="en-US"/>
          </a:p>
        </p:txBody>
      </p:sp>
    </p:spTree>
    <p:extLst>
      <p:ext uri="{BB962C8B-B14F-4D97-AF65-F5344CB8AC3E}">
        <p14:creationId xmlns:p14="http://schemas.microsoft.com/office/powerpoint/2010/main" val="2589006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F82B6A-5E5B-4ECE-BEBD-4914CF1B116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FA8D5-3CEB-4B5D-956D-905B9CCAE32D}" type="slidenum">
              <a:rPr lang="en-US" smtClean="0"/>
              <a:t>‹#›</a:t>
            </a:fld>
            <a:endParaRPr lang="en-US"/>
          </a:p>
        </p:txBody>
      </p:sp>
    </p:spTree>
    <p:extLst>
      <p:ext uri="{BB962C8B-B14F-4D97-AF65-F5344CB8AC3E}">
        <p14:creationId xmlns:p14="http://schemas.microsoft.com/office/powerpoint/2010/main" val="235029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1" y="0"/>
            <a:ext cx="4151592" cy="134874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4783322" y="2111983"/>
            <a:ext cx="12075929" cy="7993766"/>
          </a:xfrm>
        </p:spPr>
        <p:txBody>
          <a:bodyPr anchor="b">
            <a:normAutofit/>
          </a:bodyPr>
          <a:lstStyle>
            <a:lvl1pPr>
              <a:defRPr sz="12390" spc="118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783323" y="10147572"/>
            <a:ext cx="10350795" cy="1870566"/>
          </a:xfrm>
        </p:spPr>
        <p:txBody>
          <a:bodyPr>
            <a:normAutofit/>
          </a:bodyPr>
          <a:lstStyle>
            <a:lvl1pPr marL="0" indent="0">
              <a:lnSpc>
                <a:spcPct val="100000"/>
              </a:lnSpc>
              <a:buNone/>
              <a:defRPr sz="2950" b="1" i="0" cap="all" spc="590" baseline="0">
                <a:solidFill>
                  <a:schemeClr val="accent1"/>
                </a:solidFill>
              </a:defRPr>
            </a:lvl1pPr>
            <a:lvl2pPr marL="674381" indent="0">
              <a:buNone/>
              <a:defRPr sz="2950">
                <a:solidFill>
                  <a:schemeClr val="tx1">
                    <a:tint val="75000"/>
                  </a:schemeClr>
                </a:solidFill>
              </a:defRPr>
            </a:lvl2pPr>
            <a:lvl3pPr marL="1348763" indent="0">
              <a:buNone/>
              <a:defRPr sz="2655">
                <a:solidFill>
                  <a:schemeClr val="tx1">
                    <a:tint val="75000"/>
                  </a:schemeClr>
                </a:solidFill>
              </a:defRPr>
            </a:lvl3pPr>
            <a:lvl4pPr marL="2023144" indent="0">
              <a:buNone/>
              <a:defRPr sz="2360">
                <a:solidFill>
                  <a:schemeClr val="tx1">
                    <a:tint val="75000"/>
                  </a:schemeClr>
                </a:solidFill>
              </a:defRPr>
            </a:lvl4pPr>
            <a:lvl5pPr marL="2697526" indent="0">
              <a:buNone/>
              <a:defRPr sz="2360">
                <a:solidFill>
                  <a:schemeClr val="tx1">
                    <a:tint val="75000"/>
                  </a:schemeClr>
                </a:solidFill>
              </a:defRPr>
            </a:lvl5pPr>
            <a:lvl6pPr marL="3371907" indent="0">
              <a:buNone/>
              <a:defRPr sz="2360">
                <a:solidFill>
                  <a:schemeClr val="tx1">
                    <a:tint val="75000"/>
                  </a:schemeClr>
                </a:solidFill>
              </a:defRPr>
            </a:lvl6pPr>
            <a:lvl7pPr marL="4046289" indent="0">
              <a:buNone/>
              <a:defRPr sz="2360">
                <a:solidFill>
                  <a:schemeClr val="tx1">
                    <a:tint val="75000"/>
                  </a:schemeClr>
                </a:solidFill>
              </a:defRPr>
            </a:lvl7pPr>
            <a:lvl8pPr marL="4720670" indent="0">
              <a:buNone/>
              <a:defRPr sz="2360">
                <a:solidFill>
                  <a:schemeClr val="tx1">
                    <a:tint val="75000"/>
                  </a:schemeClr>
                </a:solidFill>
              </a:defRPr>
            </a:lvl8pPr>
            <a:lvl9pPr marL="5395051" indent="0">
              <a:buNone/>
              <a:defRPr sz="2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773907" y="12538835"/>
            <a:ext cx="2203571" cy="685309"/>
          </a:xfrm>
        </p:spPr>
        <p:txBody>
          <a:bodyPr/>
          <a:lstStyle>
            <a:lvl1pPr>
              <a:defRPr baseline="0">
                <a:solidFill>
                  <a:schemeClr val="tx2"/>
                </a:solidFill>
              </a:defRPr>
            </a:lvl1pPr>
          </a:lstStyle>
          <a:p>
            <a:fld id="{ACF82B6A-5E5B-4ECE-BEBD-4914CF1B116D}" type="datetimeFigureOut">
              <a:rPr lang="en-US" smtClean="0"/>
              <a:t>8/29/2018</a:t>
            </a:fld>
            <a:endParaRPr lang="en-US"/>
          </a:p>
        </p:txBody>
      </p:sp>
      <p:sp>
        <p:nvSpPr>
          <p:cNvPr id="5" name="Footer Placeholder 4"/>
          <p:cNvSpPr>
            <a:spLocks noGrp="1"/>
          </p:cNvSpPr>
          <p:nvPr>
            <p:ph type="ftr" sz="quarter" idx="11"/>
          </p:nvPr>
        </p:nvSpPr>
        <p:spPr>
          <a:xfrm>
            <a:off x="7786619" y="12538836"/>
            <a:ext cx="6069330" cy="680065"/>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14665090" y="12538836"/>
            <a:ext cx="2194161" cy="680065"/>
          </a:xfrm>
        </p:spPr>
        <p:txBody>
          <a:bodyPr/>
          <a:lstStyle>
            <a:lvl1pPr>
              <a:defRPr baseline="0">
                <a:solidFill>
                  <a:schemeClr val="tx2"/>
                </a:solidFill>
              </a:defRPr>
            </a:lvl1pPr>
          </a:lstStyle>
          <a:p>
            <a:fld id="{3E4FA8D5-3CEB-4B5D-956D-905B9CCAE32D}" type="slidenum">
              <a:rPr lang="en-US" smtClean="0"/>
              <a:t>‹#›</a:t>
            </a:fld>
            <a:endParaRPr lang="en-US"/>
          </a:p>
        </p:txBody>
      </p:sp>
      <p:sp>
        <p:nvSpPr>
          <p:cNvPr id="16" name="Freeform 11"/>
          <p:cNvSpPr/>
          <p:nvPr/>
        </p:nvSpPr>
        <p:spPr bwMode="auto">
          <a:xfrm>
            <a:off x="1289713" y="0"/>
            <a:ext cx="2428202" cy="134874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1" y="0"/>
            <a:ext cx="4151592" cy="134874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008814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854517" y="4495800"/>
            <a:ext cx="7067398" cy="7118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9805497" y="4495800"/>
            <a:ext cx="7067398" cy="7118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F82B6A-5E5B-4ECE-BEBD-4914CF1B116D}"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FA8D5-3CEB-4B5D-956D-905B9CCAE32D}" type="slidenum">
              <a:rPr lang="en-US" smtClean="0"/>
              <a:t>‹#›</a:t>
            </a:fld>
            <a:endParaRPr lang="en-US"/>
          </a:p>
        </p:txBody>
      </p:sp>
    </p:spTree>
    <p:extLst>
      <p:ext uri="{BB962C8B-B14F-4D97-AF65-F5344CB8AC3E}">
        <p14:creationId xmlns:p14="http://schemas.microsoft.com/office/powerpoint/2010/main" val="4245757166"/>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54518" y="749303"/>
            <a:ext cx="15004733" cy="293725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852270" y="4325948"/>
            <a:ext cx="7103364" cy="1243974"/>
          </a:xfrm>
        </p:spPr>
        <p:txBody>
          <a:bodyPr anchor="b">
            <a:noAutofit/>
          </a:bodyPr>
          <a:lstStyle>
            <a:lvl1pPr marL="0" indent="0">
              <a:lnSpc>
                <a:spcPct val="100000"/>
              </a:lnSpc>
              <a:buNone/>
              <a:defRPr sz="3540" b="1" cap="all" spc="295" baseline="0">
                <a:solidFill>
                  <a:schemeClr val="tx2"/>
                </a:solidFill>
              </a:defRPr>
            </a:lvl1pPr>
            <a:lvl2pPr marL="674381" indent="0">
              <a:buNone/>
              <a:defRPr sz="2950" b="1"/>
            </a:lvl2pPr>
            <a:lvl3pPr marL="1348763" indent="0">
              <a:buNone/>
              <a:defRPr sz="2655" b="1"/>
            </a:lvl3pPr>
            <a:lvl4pPr marL="2023144" indent="0">
              <a:buNone/>
              <a:defRPr sz="2360" b="1"/>
            </a:lvl4pPr>
            <a:lvl5pPr marL="2697526" indent="0">
              <a:buNone/>
              <a:defRPr sz="2360" b="1"/>
            </a:lvl5pPr>
            <a:lvl6pPr marL="3371907" indent="0">
              <a:buNone/>
              <a:defRPr sz="2360" b="1"/>
            </a:lvl6pPr>
            <a:lvl7pPr marL="4046289" indent="0">
              <a:buNone/>
              <a:defRPr sz="2360" b="1"/>
            </a:lvl7pPr>
            <a:lvl8pPr marL="4720670" indent="0">
              <a:buNone/>
              <a:defRPr sz="2360" b="1"/>
            </a:lvl8pPr>
            <a:lvl9pPr marL="5395051" indent="0">
              <a:buNone/>
              <a:defRPr sz="2360" b="1"/>
            </a:lvl9pPr>
          </a:lstStyle>
          <a:p>
            <a:pPr lvl="0"/>
            <a:r>
              <a:rPr lang="en-US" smtClean="0"/>
              <a:t>Click to edit Master text styles</a:t>
            </a:r>
          </a:p>
        </p:txBody>
      </p:sp>
      <p:sp>
        <p:nvSpPr>
          <p:cNvPr id="4" name="Content Placeholder 3"/>
          <p:cNvSpPr>
            <a:spLocks noGrp="1"/>
          </p:cNvSpPr>
          <p:nvPr>
            <p:ph sz="half" idx="2"/>
          </p:nvPr>
        </p:nvSpPr>
        <p:spPr>
          <a:xfrm>
            <a:off x="1852270" y="5721234"/>
            <a:ext cx="7103364" cy="58929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9784949" y="4325948"/>
            <a:ext cx="7103364" cy="1243974"/>
          </a:xfrm>
        </p:spPr>
        <p:txBody>
          <a:bodyPr anchor="b">
            <a:noAutofit/>
          </a:bodyPr>
          <a:lstStyle>
            <a:lvl1pPr marL="0" indent="0">
              <a:lnSpc>
                <a:spcPct val="100000"/>
              </a:lnSpc>
              <a:buNone/>
              <a:defRPr sz="3540" b="1" cap="all" spc="295" baseline="0">
                <a:solidFill>
                  <a:schemeClr val="tx2"/>
                </a:solidFill>
              </a:defRPr>
            </a:lvl1pPr>
            <a:lvl2pPr marL="674381" indent="0">
              <a:buNone/>
              <a:defRPr sz="2950" b="1"/>
            </a:lvl2pPr>
            <a:lvl3pPr marL="1348763" indent="0">
              <a:buNone/>
              <a:defRPr sz="2655" b="1"/>
            </a:lvl3pPr>
            <a:lvl4pPr marL="2023144" indent="0">
              <a:buNone/>
              <a:defRPr sz="2360" b="1"/>
            </a:lvl4pPr>
            <a:lvl5pPr marL="2697526" indent="0">
              <a:buNone/>
              <a:defRPr sz="2360" b="1"/>
            </a:lvl5pPr>
            <a:lvl6pPr marL="3371907" indent="0">
              <a:buNone/>
              <a:defRPr sz="2360" b="1"/>
            </a:lvl6pPr>
            <a:lvl7pPr marL="4046289" indent="0">
              <a:buNone/>
              <a:defRPr sz="2360" b="1"/>
            </a:lvl7pPr>
            <a:lvl8pPr marL="4720670" indent="0">
              <a:buNone/>
              <a:defRPr sz="2360" b="1"/>
            </a:lvl8pPr>
            <a:lvl9pPr marL="5395051" indent="0">
              <a:buNone/>
              <a:defRPr sz="2360" b="1"/>
            </a:lvl9pPr>
          </a:lstStyle>
          <a:p>
            <a:pPr lvl="0"/>
            <a:r>
              <a:rPr lang="en-US" smtClean="0"/>
              <a:t>Click to edit Master text styles</a:t>
            </a:r>
          </a:p>
        </p:txBody>
      </p:sp>
      <p:sp>
        <p:nvSpPr>
          <p:cNvPr id="6" name="Content Placeholder 5"/>
          <p:cNvSpPr>
            <a:spLocks noGrp="1"/>
          </p:cNvSpPr>
          <p:nvPr>
            <p:ph sz="quarter" idx="4"/>
          </p:nvPr>
        </p:nvSpPr>
        <p:spPr>
          <a:xfrm>
            <a:off x="9784949" y="5721234"/>
            <a:ext cx="7103364" cy="58929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F82B6A-5E5B-4ECE-BEBD-4914CF1B116D}"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4FA8D5-3CEB-4B5D-956D-905B9CCAE32D}" type="slidenum">
              <a:rPr lang="en-US" smtClean="0"/>
              <a:t>‹#›</a:t>
            </a:fld>
            <a:endParaRPr lang="en-US"/>
          </a:p>
        </p:txBody>
      </p:sp>
    </p:spTree>
    <p:extLst>
      <p:ext uri="{BB962C8B-B14F-4D97-AF65-F5344CB8AC3E}">
        <p14:creationId xmlns:p14="http://schemas.microsoft.com/office/powerpoint/2010/main" val="242766295"/>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F82B6A-5E5B-4ECE-BEBD-4914CF1B116D}"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4FA8D5-3CEB-4B5D-956D-905B9CCAE32D}" type="slidenum">
              <a:rPr lang="en-US" smtClean="0"/>
              <a:t>‹#›</a:t>
            </a:fld>
            <a:endParaRPr lang="en-US"/>
          </a:p>
        </p:txBody>
      </p:sp>
    </p:spTree>
    <p:extLst>
      <p:ext uri="{BB962C8B-B14F-4D97-AF65-F5344CB8AC3E}">
        <p14:creationId xmlns:p14="http://schemas.microsoft.com/office/powerpoint/2010/main" val="1734342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82B6A-5E5B-4ECE-BEBD-4914CF1B116D}"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4FA8D5-3CEB-4B5D-956D-905B9CCAE32D}" type="slidenum">
              <a:rPr lang="en-US" smtClean="0"/>
              <a:t>‹#›</a:t>
            </a:fld>
            <a:endParaRPr lang="en-US"/>
          </a:p>
        </p:txBody>
      </p:sp>
    </p:spTree>
    <p:extLst>
      <p:ext uri="{BB962C8B-B14F-4D97-AF65-F5344CB8AC3E}">
        <p14:creationId xmlns:p14="http://schemas.microsoft.com/office/powerpoint/2010/main" val="1292826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10899974" y="0"/>
            <a:ext cx="7083227" cy="134874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12298381" y="899161"/>
            <a:ext cx="4560869" cy="2353453"/>
          </a:xfrm>
        </p:spPr>
        <p:txBody>
          <a:bodyPr anchor="b">
            <a:normAutofit/>
          </a:bodyPr>
          <a:lstStyle>
            <a:lvl1pPr>
              <a:lnSpc>
                <a:spcPct val="100000"/>
              </a:lnSpc>
              <a:defRPr sz="3540" b="1" i="0" cap="all" spc="443"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1128450" y="1810075"/>
            <a:ext cx="9083668" cy="9804077"/>
          </a:xfrm>
        </p:spPr>
        <p:txBody>
          <a:bodyPr/>
          <a:lstStyle>
            <a:lvl1pPr>
              <a:defRPr sz="4720"/>
            </a:lvl1pPr>
            <a:lvl2pPr>
              <a:defRPr sz="4130"/>
            </a:lvl2pPr>
            <a:lvl3pPr>
              <a:defRPr sz="3540"/>
            </a:lvl3pPr>
            <a:lvl4pPr>
              <a:defRPr sz="2950"/>
            </a:lvl4pPr>
            <a:lvl5pPr>
              <a:defRPr sz="2950"/>
            </a:lvl5pPr>
            <a:lvl6pPr>
              <a:defRPr sz="2950"/>
            </a:lvl6pPr>
            <a:lvl7pPr>
              <a:defRPr sz="2950"/>
            </a:lvl7pPr>
            <a:lvl8pPr>
              <a:defRPr sz="2950"/>
            </a:lvl8pPr>
            <a:lvl9pPr>
              <a:defRPr sz="29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298381" y="3424627"/>
            <a:ext cx="4560869" cy="8189523"/>
          </a:xfrm>
        </p:spPr>
        <p:txBody>
          <a:bodyPr>
            <a:normAutofit/>
          </a:bodyPr>
          <a:lstStyle>
            <a:lvl1pPr marL="0" indent="0">
              <a:lnSpc>
                <a:spcPct val="110000"/>
              </a:lnSpc>
              <a:spcBef>
                <a:spcPts val="2360"/>
              </a:spcBef>
              <a:buNone/>
              <a:defRPr sz="2753" baseline="0">
                <a:solidFill>
                  <a:schemeClr val="bg2"/>
                </a:solidFill>
              </a:defRPr>
            </a:lvl1pPr>
            <a:lvl2pPr marL="674381" indent="0">
              <a:buNone/>
              <a:defRPr sz="2065"/>
            </a:lvl2pPr>
            <a:lvl3pPr marL="1348763" indent="0">
              <a:buNone/>
              <a:defRPr sz="1770"/>
            </a:lvl3pPr>
            <a:lvl4pPr marL="2023144" indent="0">
              <a:buNone/>
              <a:defRPr sz="1475"/>
            </a:lvl4pPr>
            <a:lvl5pPr marL="2697526" indent="0">
              <a:buNone/>
              <a:defRPr sz="1475"/>
            </a:lvl5pPr>
            <a:lvl6pPr marL="3371907" indent="0">
              <a:buNone/>
              <a:defRPr sz="1475"/>
            </a:lvl6pPr>
            <a:lvl7pPr marL="4046289" indent="0">
              <a:buNone/>
              <a:defRPr sz="1475"/>
            </a:lvl7pPr>
            <a:lvl8pPr marL="4720670" indent="0">
              <a:buNone/>
              <a:defRPr sz="1475"/>
            </a:lvl8pPr>
            <a:lvl9pPr marL="5395051" indent="0">
              <a:buNone/>
              <a:defRPr sz="1475"/>
            </a:lvl9pPr>
          </a:lstStyle>
          <a:p>
            <a:pPr lvl="0"/>
            <a:r>
              <a:rPr lang="en-US" smtClean="0"/>
              <a:t>Click to edit Master text styles</a:t>
            </a:r>
          </a:p>
        </p:txBody>
      </p:sp>
      <p:sp>
        <p:nvSpPr>
          <p:cNvPr id="5" name="Date Placeholder 4"/>
          <p:cNvSpPr>
            <a:spLocks noGrp="1"/>
          </p:cNvSpPr>
          <p:nvPr>
            <p:ph type="dt" sz="half" idx="10"/>
          </p:nvPr>
        </p:nvSpPr>
        <p:spPr>
          <a:xfrm>
            <a:off x="1128452" y="12538835"/>
            <a:ext cx="1819198" cy="685309"/>
          </a:xfrm>
        </p:spPr>
        <p:txBody>
          <a:bodyPr/>
          <a:lstStyle/>
          <a:p>
            <a:fld id="{ACF82B6A-5E5B-4ECE-BEBD-4914CF1B116D}" type="datetimeFigureOut">
              <a:rPr lang="en-US" smtClean="0"/>
              <a:t>8/29/2018</a:t>
            </a:fld>
            <a:endParaRPr lang="en-US"/>
          </a:p>
        </p:txBody>
      </p:sp>
      <p:sp>
        <p:nvSpPr>
          <p:cNvPr id="6" name="Footer Placeholder 5"/>
          <p:cNvSpPr>
            <a:spLocks noGrp="1"/>
          </p:cNvSpPr>
          <p:nvPr>
            <p:ph type="ftr" sz="quarter" idx="11"/>
          </p:nvPr>
        </p:nvSpPr>
        <p:spPr>
          <a:xfrm>
            <a:off x="3102841" y="12538836"/>
            <a:ext cx="5136214" cy="680065"/>
          </a:xfrm>
        </p:spPr>
        <p:txBody>
          <a:bodyPr/>
          <a:lstStyle/>
          <a:p>
            <a:endParaRPr lang="en-US"/>
          </a:p>
        </p:txBody>
      </p:sp>
      <p:sp>
        <p:nvSpPr>
          <p:cNvPr id="7" name="Slide Number Placeholder 6"/>
          <p:cNvSpPr>
            <a:spLocks noGrp="1"/>
          </p:cNvSpPr>
          <p:nvPr>
            <p:ph type="sldNum" sz="quarter" idx="12"/>
          </p:nvPr>
        </p:nvSpPr>
        <p:spPr>
          <a:xfrm>
            <a:off x="8394246" y="12538836"/>
            <a:ext cx="1817873" cy="680065"/>
          </a:xfrm>
        </p:spPr>
        <p:txBody>
          <a:bodyPr/>
          <a:lstStyle/>
          <a:p>
            <a:fld id="{3E4FA8D5-3CEB-4B5D-956D-905B9CCAE32D}" type="slidenum">
              <a:rPr lang="en-US" smtClean="0"/>
              <a:t>‹#›</a:t>
            </a:fld>
            <a:endParaRPr lang="en-US"/>
          </a:p>
        </p:txBody>
      </p:sp>
      <p:sp>
        <p:nvSpPr>
          <p:cNvPr id="8" name="Rectangle 7"/>
          <p:cNvSpPr/>
          <p:nvPr/>
        </p:nvSpPr>
        <p:spPr>
          <a:xfrm>
            <a:off x="0" y="0"/>
            <a:ext cx="418109" cy="13487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418109" cy="13487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02726050"/>
      </p:ext>
    </p:extLst>
  </p:cSld>
  <p:clrMapOvr>
    <a:masterClrMapping/>
  </p:clrMapOvr>
  <p:extLst mod="1">
    <p:ext uri="{DCECCB84-F9BA-43D5-87BE-67443E8EF086}">
      <p15:sldGuideLst xmlns:p15="http://schemas.microsoft.com/office/powerpoint/2012/main" xmlns="">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18111" y="3"/>
            <a:ext cx="10849488" cy="13487398"/>
          </a:xfrm>
        </p:spPr>
        <p:txBody>
          <a:bodyPr anchor="t"/>
          <a:lstStyle>
            <a:lvl1pPr marL="0" indent="0">
              <a:buNone/>
              <a:defRPr sz="4720"/>
            </a:lvl1pPr>
            <a:lvl2pPr marL="674381" indent="0">
              <a:buNone/>
              <a:defRPr sz="4130"/>
            </a:lvl2pPr>
            <a:lvl3pPr marL="1348763" indent="0">
              <a:buNone/>
              <a:defRPr sz="3540"/>
            </a:lvl3pPr>
            <a:lvl4pPr marL="2023144" indent="0">
              <a:buNone/>
              <a:defRPr sz="2950"/>
            </a:lvl4pPr>
            <a:lvl5pPr marL="2697526" indent="0">
              <a:buNone/>
              <a:defRPr sz="2950"/>
            </a:lvl5pPr>
            <a:lvl6pPr marL="3371907" indent="0">
              <a:buNone/>
              <a:defRPr sz="2950"/>
            </a:lvl6pPr>
            <a:lvl7pPr marL="4046289" indent="0">
              <a:buNone/>
              <a:defRPr sz="2950"/>
            </a:lvl7pPr>
            <a:lvl8pPr marL="4720670" indent="0">
              <a:buNone/>
              <a:defRPr sz="2950"/>
            </a:lvl8pPr>
            <a:lvl9pPr marL="5395051" indent="0">
              <a:buNone/>
              <a:defRPr sz="2950"/>
            </a:lvl9pPr>
          </a:lstStyle>
          <a:p>
            <a:r>
              <a:rPr lang="en-US" smtClean="0"/>
              <a:t>Click icon to add picture</a:t>
            </a:r>
            <a:endParaRPr lang="en-US" dirty="0"/>
          </a:p>
        </p:txBody>
      </p:sp>
      <p:sp>
        <p:nvSpPr>
          <p:cNvPr id="11" name="Freeform 11" title="right scallop background shape"/>
          <p:cNvSpPr/>
          <p:nvPr/>
        </p:nvSpPr>
        <p:spPr bwMode="auto">
          <a:xfrm>
            <a:off x="10899974" y="0"/>
            <a:ext cx="7083227" cy="134874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418109" cy="13487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298379" y="899160"/>
            <a:ext cx="4560873" cy="2353451"/>
          </a:xfrm>
        </p:spPr>
        <p:txBody>
          <a:bodyPr anchor="b">
            <a:normAutofit/>
          </a:bodyPr>
          <a:lstStyle>
            <a:lvl1pPr>
              <a:lnSpc>
                <a:spcPct val="100000"/>
              </a:lnSpc>
              <a:defRPr sz="3540" b="1" i="0" spc="443"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2298379" y="3424627"/>
            <a:ext cx="4560873" cy="8189523"/>
          </a:xfrm>
        </p:spPr>
        <p:txBody>
          <a:bodyPr>
            <a:normAutofit/>
          </a:bodyPr>
          <a:lstStyle>
            <a:lvl1pPr marL="0" indent="0">
              <a:lnSpc>
                <a:spcPct val="110000"/>
              </a:lnSpc>
              <a:spcBef>
                <a:spcPts val="2360"/>
              </a:spcBef>
              <a:buNone/>
              <a:defRPr sz="2753" baseline="0">
                <a:solidFill>
                  <a:schemeClr val="bg2"/>
                </a:solidFill>
              </a:defRPr>
            </a:lvl1pPr>
            <a:lvl2pPr marL="674381" indent="0">
              <a:buNone/>
              <a:defRPr sz="2065"/>
            </a:lvl2pPr>
            <a:lvl3pPr marL="1348763" indent="0">
              <a:buNone/>
              <a:defRPr sz="1770"/>
            </a:lvl3pPr>
            <a:lvl4pPr marL="2023144" indent="0">
              <a:buNone/>
              <a:defRPr sz="1475"/>
            </a:lvl4pPr>
            <a:lvl5pPr marL="2697526" indent="0">
              <a:buNone/>
              <a:defRPr sz="1475"/>
            </a:lvl5pPr>
            <a:lvl6pPr marL="3371907" indent="0">
              <a:buNone/>
              <a:defRPr sz="1475"/>
            </a:lvl6pPr>
            <a:lvl7pPr marL="4046289" indent="0">
              <a:buNone/>
              <a:defRPr sz="1475"/>
            </a:lvl7pPr>
            <a:lvl8pPr marL="4720670" indent="0">
              <a:buNone/>
              <a:defRPr sz="1475"/>
            </a:lvl8pPr>
            <a:lvl9pPr marL="5395051" indent="0">
              <a:buNone/>
              <a:defRPr sz="1475"/>
            </a:lvl9pPr>
          </a:lstStyle>
          <a:p>
            <a:pPr lvl="0"/>
            <a:r>
              <a:rPr lang="en-US" smtClean="0"/>
              <a:t>Click to edit Master text styles</a:t>
            </a:r>
          </a:p>
        </p:txBody>
      </p:sp>
      <p:sp>
        <p:nvSpPr>
          <p:cNvPr id="5" name="Date Placeholder 4"/>
          <p:cNvSpPr>
            <a:spLocks noGrp="1"/>
          </p:cNvSpPr>
          <p:nvPr>
            <p:ph type="dt" sz="half" idx="10"/>
          </p:nvPr>
        </p:nvSpPr>
        <p:spPr>
          <a:xfrm>
            <a:off x="1129777" y="12538835"/>
            <a:ext cx="1817873" cy="685309"/>
          </a:xfrm>
        </p:spPr>
        <p:txBody>
          <a:bodyPr/>
          <a:lstStyle/>
          <a:p>
            <a:fld id="{ACF82B6A-5E5B-4ECE-BEBD-4914CF1B116D}" type="datetimeFigureOut">
              <a:rPr lang="en-US" smtClean="0"/>
              <a:t>8/29/2018</a:t>
            </a:fld>
            <a:endParaRPr lang="en-US"/>
          </a:p>
        </p:txBody>
      </p:sp>
      <p:sp>
        <p:nvSpPr>
          <p:cNvPr id="6" name="Footer Placeholder 5"/>
          <p:cNvSpPr>
            <a:spLocks noGrp="1"/>
          </p:cNvSpPr>
          <p:nvPr>
            <p:ph type="ftr" sz="quarter" idx="11"/>
          </p:nvPr>
        </p:nvSpPr>
        <p:spPr>
          <a:xfrm>
            <a:off x="3102841" y="12538836"/>
            <a:ext cx="5136214" cy="680065"/>
          </a:xfrm>
        </p:spPr>
        <p:txBody>
          <a:bodyPr/>
          <a:lstStyle/>
          <a:p>
            <a:endParaRPr lang="en-US"/>
          </a:p>
        </p:txBody>
      </p:sp>
      <p:sp>
        <p:nvSpPr>
          <p:cNvPr id="7" name="Slide Number Placeholder 6"/>
          <p:cNvSpPr>
            <a:spLocks noGrp="1"/>
          </p:cNvSpPr>
          <p:nvPr>
            <p:ph type="sldNum" sz="quarter" idx="12"/>
          </p:nvPr>
        </p:nvSpPr>
        <p:spPr>
          <a:xfrm>
            <a:off x="8370434" y="12538836"/>
            <a:ext cx="1863338" cy="680065"/>
          </a:xfrm>
        </p:spPr>
        <p:txBody>
          <a:bodyPr/>
          <a:lstStyle/>
          <a:p>
            <a:fld id="{3E4FA8D5-3CEB-4B5D-956D-905B9CCAE32D}" type="slidenum">
              <a:rPr lang="en-US" smtClean="0"/>
              <a:t>‹#›</a:t>
            </a:fld>
            <a:endParaRPr lang="en-US"/>
          </a:p>
        </p:txBody>
      </p:sp>
      <p:sp>
        <p:nvSpPr>
          <p:cNvPr id="13" name="Rectangle 12" title="left edge border"/>
          <p:cNvSpPr/>
          <p:nvPr/>
        </p:nvSpPr>
        <p:spPr>
          <a:xfrm>
            <a:off x="0" y="0"/>
            <a:ext cx="418109" cy="13487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572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46224" y="752024"/>
            <a:ext cx="15013026" cy="293452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846224" y="4495805"/>
            <a:ext cx="15013026" cy="70673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846224" y="12538835"/>
            <a:ext cx="3436341" cy="685309"/>
          </a:xfrm>
          <a:prstGeom prst="rect">
            <a:avLst/>
          </a:prstGeom>
        </p:spPr>
        <p:txBody>
          <a:bodyPr vert="horz" lIns="91440" tIns="45720" rIns="91440" bIns="45720" rtlCol="0" anchor="ctr"/>
          <a:lstStyle>
            <a:lvl1pPr algn="l">
              <a:defRPr sz="1967">
                <a:solidFill>
                  <a:schemeClr val="tx1">
                    <a:lumMod val="65000"/>
                    <a:lumOff val="35000"/>
                  </a:schemeClr>
                </a:solidFill>
              </a:defRPr>
            </a:lvl1pPr>
          </a:lstStyle>
          <a:p>
            <a:fld id="{ACF82B6A-5E5B-4ECE-BEBD-4914CF1B116D}" type="datetimeFigureOut">
              <a:rPr lang="en-US" smtClean="0"/>
              <a:t>8/29/2018</a:t>
            </a:fld>
            <a:endParaRPr lang="en-US"/>
          </a:p>
        </p:txBody>
      </p:sp>
      <p:sp>
        <p:nvSpPr>
          <p:cNvPr id="5" name="Footer Placeholder 4"/>
          <p:cNvSpPr>
            <a:spLocks noGrp="1"/>
          </p:cNvSpPr>
          <p:nvPr>
            <p:ph type="ftr" sz="quarter" idx="3"/>
          </p:nvPr>
        </p:nvSpPr>
        <p:spPr>
          <a:xfrm>
            <a:off x="5956935" y="12538836"/>
            <a:ext cx="6069330" cy="680065"/>
          </a:xfrm>
          <a:prstGeom prst="rect">
            <a:avLst/>
          </a:prstGeom>
        </p:spPr>
        <p:txBody>
          <a:bodyPr vert="horz" lIns="91440" tIns="45720" rIns="91440" bIns="45720" rtlCol="0" anchor="ctr"/>
          <a:lstStyle>
            <a:lvl1pPr algn="ctr">
              <a:defRPr sz="1967">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12700638" y="12538836"/>
            <a:ext cx="4158613" cy="680065"/>
          </a:xfrm>
          <a:prstGeom prst="rect">
            <a:avLst/>
          </a:prstGeom>
        </p:spPr>
        <p:txBody>
          <a:bodyPr vert="horz" lIns="91440" tIns="45720" rIns="91440" bIns="45720" rtlCol="0" anchor="ctr"/>
          <a:lstStyle>
            <a:lvl1pPr algn="r">
              <a:defRPr sz="1967">
                <a:solidFill>
                  <a:schemeClr val="tx1">
                    <a:lumMod val="65000"/>
                    <a:lumOff val="35000"/>
                  </a:schemeClr>
                </a:solidFill>
              </a:defRPr>
            </a:lvl1pPr>
          </a:lstStyle>
          <a:p>
            <a:fld id="{3E4FA8D5-3CEB-4B5D-956D-905B9CCAE32D}" type="slidenum">
              <a:rPr lang="en-US" smtClean="0"/>
              <a:t>‹#›</a:t>
            </a:fld>
            <a:endParaRPr lang="en-US"/>
          </a:p>
        </p:txBody>
      </p:sp>
      <p:sp>
        <p:nvSpPr>
          <p:cNvPr id="12" name="Rectangle 11"/>
          <p:cNvSpPr/>
          <p:nvPr/>
        </p:nvSpPr>
        <p:spPr>
          <a:xfrm>
            <a:off x="17565091" y="0"/>
            <a:ext cx="418109" cy="13487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17565091" y="0"/>
            <a:ext cx="418109" cy="13487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2" y="0"/>
            <a:ext cx="1335544" cy="134874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38049839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1348763" rtl="0" eaLnBrk="1" latinLnBrk="0" hangingPunct="1">
        <a:lnSpc>
          <a:spcPct val="90000"/>
        </a:lnSpc>
        <a:spcBef>
          <a:spcPct val="0"/>
        </a:spcBef>
        <a:buNone/>
        <a:defRPr sz="10030" kern="1200" cap="all" spc="295" baseline="0">
          <a:solidFill>
            <a:schemeClr val="tx2"/>
          </a:solidFill>
          <a:latin typeface="+mj-lt"/>
          <a:ea typeface="+mj-ea"/>
          <a:cs typeface="+mj-cs"/>
        </a:defRPr>
      </a:lvl1pPr>
    </p:titleStyle>
    <p:bodyStyle>
      <a:lvl1pPr marL="449588" indent="-449588" algn="l" defTabSz="1348763" rtl="0" eaLnBrk="1" latinLnBrk="0" hangingPunct="1">
        <a:lnSpc>
          <a:spcPct val="110000"/>
        </a:lnSpc>
        <a:spcBef>
          <a:spcPts val="1377"/>
        </a:spcBef>
        <a:buClr>
          <a:schemeClr val="tx2"/>
        </a:buClr>
        <a:buFont typeface="Arial" panose="020B0604020202020204" pitchFamily="34" charset="0"/>
        <a:buChar char="•"/>
        <a:defRPr sz="3933" kern="1200">
          <a:solidFill>
            <a:schemeClr val="tx1">
              <a:lumMod val="65000"/>
              <a:lumOff val="35000"/>
            </a:schemeClr>
          </a:solidFill>
          <a:latin typeface="+mn-lt"/>
          <a:ea typeface="+mn-ea"/>
          <a:cs typeface="+mn-cs"/>
        </a:defRPr>
      </a:lvl1pPr>
      <a:lvl2pPr marL="1348763" indent="-449588" algn="l" defTabSz="1348763" rtl="0" eaLnBrk="1" latinLnBrk="0" hangingPunct="1">
        <a:lnSpc>
          <a:spcPct val="110000"/>
        </a:lnSpc>
        <a:spcBef>
          <a:spcPts val="1377"/>
        </a:spcBef>
        <a:buClr>
          <a:schemeClr val="tx2"/>
        </a:buClr>
        <a:buFont typeface="Gill Sans MT" panose="020B0502020104020203" pitchFamily="34" charset="0"/>
        <a:buChar char="–"/>
        <a:defRPr sz="3540" kern="1200">
          <a:solidFill>
            <a:schemeClr val="tx1">
              <a:lumMod val="65000"/>
              <a:lumOff val="35000"/>
            </a:schemeClr>
          </a:solidFill>
          <a:latin typeface="+mn-lt"/>
          <a:ea typeface="+mn-ea"/>
          <a:cs typeface="+mn-cs"/>
        </a:defRPr>
      </a:lvl2pPr>
      <a:lvl3pPr marL="2247938" indent="-449588" algn="l" defTabSz="1348763" rtl="0" eaLnBrk="1" latinLnBrk="0" hangingPunct="1">
        <a:lnSpc>
          <a:spcPct val="110000"/>
        </a:lnSpc>
        <a:spcBef>
          <a:spcPts val="1377"/>
        </a:spcBef>
        <a:buClr>
          <a:schemeClr val="tx2"/>
        </a:buClr>
        <a:buFont typeface="Arial" panose="020B0604020202020204" pitchFamily="34" charset="0"/>
        <a:buChar char="•"/>
        <a:defRPr sz="3147" kern="1200">
          <a:solidFill>
            <a:schemeClr val="tx1">
              <a:lumMod val="65000"/>
              <a:lumOff val="35000"/>
            </a:schemeClr>
          </a:solidFill>
          <a:latin typeface="+mn-lt"/>
          <a:ea typeface="+mn-ea"/>
          <a:cs typeface="+mn-cs"/>
        </a:defRPr>
      </a:lvl3pPr>
      <a:lvl4pPr marL="3147113" indent="-449588" algn="l" defTabSz="1348763" rtl="0" eaLnBrk="1" latinLnBrk="0" hangingPunct="1">
        <a:lnSpc>
          <a:spcPct val="110000"/>
        </a:lnSpc>
        <a:spcBef>
          <a:spcPts val="1377"/>
        </a:spcBef>
        <a:buClr>
          <a:schemeClr val="tx2"/>
        </a:buClr>
        <a:buFont typeface="Gill Sans MT" panose="020B0502020104020203" pitchFamily="34" charset="0"/>
        <a:buChar char="–"/>
        <a:defRPr sz="2753" kern="1200">
          <a:solidFill>
            <a:schemeClr val="tx1">
              <a:lumMod val="65000"/>
              <a:lumOff val="35000"/>
            </a:schemeClr>
          </a:solidFill>
          <a:latin typeface="+mn-lt"/>
          <a:ea typeface="+mn-ea"/>
          <a:cs typeface="+mn-cs"/>
        </a:defRPr>
      </a:lvl4pPr>
      <a:lvl5pPr marL="4046289" indent="-449588" algn="l" defTabSz="1348763" rtl="0" eaLnBrk="1" latinLnBrk="0" hangingPunct="1">
        <a:lnSpc>
          <a:spcPct val="110000"/>
        </a:lnSpc>
        <a:spcBef>
          <a:spcPts val="1377"/>
        </a:spcBef>
        <a:buClr>
          <a:schemeClr val="tx2"/>
        </a:buClr>
        <a:buFont typeface="Arial" panose="020B0604020202020204" pitchFamily="34" charset="0"/>
        <a:buChar char="•"/>
        <a:defRPr sz="2753" kern="1200">
          <a:solidFill>
            <a:schemeClr val="tx1">
              <a:lumMod val="65000"/>
              <a:lumOff val="35000"/>
            </a:schemeClr>
          </a:solidFill>
          <a:latin typeface="+mn-lt"/>
          <a:ea typeface="+mn-ea"/>
          <a:cs typeface="+mn-cs"/>
        </a:defRPr>
      </a:lvl5pPr>
      <a:lvl6pPr marL="4945464" indent="-449588" algn="l" defTabSz="1348763" rtl="0" eaLnBrk="1" latinLnBrk="0" hangingPunct="1">
        <a:lnSpc>
          <a:spcPct val="110000"/>
        </a:lnSpc>
        <a:spcBef>
          <a:spcPts val="1377"/>
        </a:spcBef>
        <a:buClr>
          <a:schemeClr val="tx2"/>
        </a:buClr>
        <a:buFont typeface="Gill Sans MT" panose="020B0502020104020203" pitchFamily="34" charset="0"/>
        <a:buChar char="–"/>
        <a:defRPr sz="2753" kern="1200">
          <a:solidFill>
            <a:schemeClr val="tx1">
              <a:lumMod val="65000"/>
              <a:lumOff val="35000"/>
            </a:schemeClr>
          </a:solidFill>
          <a:latin typeface="+mn-lt"/>
          <a:ea typeface="+mn-ea"/>
          <a:cs typeface="+mn-cs"/>
        </a:defRPr>
      </a:lvl6pPr>
      <a:lvl7pPr marL="5844639" indent="-449588" algn="l" defTabSz="1348763" rtl="0" eaLnBrk="1" latinLnBrk="0" hangingPunct="1">
        <a:lnSpc>
          <a:spcPct val="110000"/>
        </a:lnSpc>
        <a:spcBef>
          <a:spcPts val="1377"/>
        </a:spcBef>
        <a:buClr>
          <a:schemeClr val="tx2"/>
        </a:buClr>
        <a:buFont typeface="Arial" panose="020B0604020202020204" pitchFamily="34" charset="0"/>
        <a:buChar char="•"/>
        <a:defRPr sz="2753" kern="1200">
          <a:solidFill>
            <a:schemeClr val="tx1">
              <a:lumMod val="65000"/>
              <a:lumOff val="35000"/>
            </a:schemeClr>
          </a:solidFill>
          <a:latin typeface="+mn-lt"/>
          <a:ea typeface="+mn-ea"/>
          <a:cs typeface="+mn-cs"/>
        </a:defRPr>
      </a:lvl7pPr>
      <a:lvl8pPr marL="6743814" indent="-449588" algn="l" defTabSz="1348763" rtl="0" eaLnBrk="1" latinLnBrk="0" hangingPunct="1">
        <a:lnSpc>
          <a:spcPct val="110000"/>
        </a:lnSpc>
        <a:spcBef>
          <a:spcPts val="1377"/>
        </a:spcBef>
        <a:buClr>
          <a:schemeClr val="tx2"/>
        </a:buClr>
        <a:buFont typeface="Gill Sans MT" panose="020B0502020104020203" pitchFamily="34" charset="0"/>
        <a:buChar char="–"/>
        <a:defRPr sz="2753" kern="1200" baseline="0">
          <a:solidFill>
            <a:schemeClr val="tx1">
              <a:lumMod val="65000"/>
              <a:lumOff val="35000"/>
            </a:schemeClr>
          </a:solidFill>
          <a:latin typeface="+mn-lt"/>
          <a:ea typeface="+mn-ea"/>
          <a:cs typeface="+mn-cs"/>
        </a:defRPr>
      </a:lvl8pPr>
      <a:lvl9pPr marL="7642990" indent="-449588" algn="l" defTabSz="1348763" rtl="0" eaLnBrk="1" latinLnBrk="0" hangingPunct="1">
        <a:lnSpc>
          <a:spcPct val="110000"/>
        </a:lnSpc>
        <a:spcBef>
          <a:spcPts val="1377"/>
        </a:spcBef>
        <a:buClr>
          <a:schemeClr val="tx2"/>
        </a:buClr>
        <a:buFont typeface="Arial" panose="020B0604020202020204" pitchFamily="34" charset="0"/>
        <a:buChar char="•"/>
        <a:defRPr sz="2753" kern="1200" baseline="0">
          <a:solidFill>
            <a:schemeClr val="tx1">
              <a:lumMod val="65000"/>
              <a:lumOff val="35000"/>
            </a:schemeClr>
          </a:solidFill>
          <a:latin typeface="+mn-lt"/>
          <a:ea typeface="+mn-ea"/>
          <a:cs typeface="+mn-cs"/>
        </a:defRPr>
      </a:lvl9pPr>
    </p:bodyStyle>
    <p:otherStyle>
      <a:defPPr>
        <a:defRPr lang="en-US"/>
      </a:defPPr>
      <a:lvl1pPr marL="0" algn="l" defTabSz="1348763" rtl="0" eaLnBrk="1" latinLnBrk="0" hangingPunct="1">
        <a:defRPr sz="2655" kern="1200">
          <a:solidFill>
            <a:schemeClr val="tx1"/>
          </a:solidFill>
          <a:latin typeface="+mn-lt"/>
          <a:ea typeface="+mn-ea"/>
          <a:cs typeface="+mn-cs"/>
        </a:defRPr>
      </a:lvl1pPr>
      <a:lvl2pPr marL="674381" algn="l" defTabSz="1348763" rtl="0" eaLnBrk="1" latinLnBrk="0" hangingPunct="1">
        <a:defRPr sz="2655" kern="1200">
          <a:solidFill>
            <a:schemeClr val="tx1"/>
          </a:solidFill>
          <a:latin typeface="+mn-lt"/>
          <a:ea typeface="+mn-ea"/>
          <a:cs typeface="+mn-cs"/>
        </a:defRPr>
      </a:lvl2pPr>
      <a:lvl3pPr marL="1348763" algn="l" defTabSz="1348763" rtl="0" eaLnBrk="1" latinLnBrk="0" hangingPunct="1">
        <a:defRPr sz="2655" kern="1200">
          <a:solidFill>
            <a:schemeClr val="tx1"/>
          </a:solidFill>
          <a:latin typeface="+mn-lt"/>
          <a:ea typeface="+mn-ea"/>
          <a:cs typeface="+mn-cs"/>
        </a:defRPr>
      </a:lvl3pPr>
      <a:lvl4pPr marL="2023144" algn="l" defTabSz="1348763" rtl="0" eaLnBrk="1" latinLnBrk="0" hangingPunct="1">
        <a:defRPr sz="2655" kern="1200">
          <a:solidFill>
            <a:schemeClr val="tx1"/>
          </a:solidFill>
          <a:latin typeface="+mn-lt"/>
          <a:ea typeface="+mn-ea"/>
          <a:cs typeface="+mn-cs"/>
        </a:defRPr>
      </a:lvl4pPr>
      <a:lvl5pPr marL="2697526" algn="l" defTabSz="1348763" rtl="0" eaLnBrk="1" latinLnBrk="0" hangingPunct="1">
        <a:defRPr sz="2655" kern="1200">
          <a:solidFill>
            <a:schemeClr val="tx1"/>
          </a:solidFill>
          <a:latin typeface="+mn-lt"/>
          <a:ea typeface="+mn-ea"/>
          <a:cs typeface="+mn-cs"/>
        </a:defRPr>
      </a:lvl5pPr>
      <a:lvl6pPr marL="3371907" algn="l" defTabSz="1348763" rtl="0" eaLnBrk="1" latinLnBrk="0" hangingPunct="1">
        <a:defRPr sz="2655" kern="1200">
          <a:solidFill>
            <a:schemeClr val="tx1"/>
          </a:solidFill>
          <a:latin typeface="+mn-lt"/>
          <a:ea typeface="+mn-ea"/>
          <a:cs typeface="+mn-cs"/>
        </a:defRPr>
      </a:lvl6pPr>
      <a:lvl7pPr marL="4046289" algn="l" defTabSz="1348763" rtl="0" eaLnBrk="1" latinLnBrk="0" hangingPunct="1">
        <a:defRPr sz="2655" kern="1200">
          <a:solidFill>
            <a:schemeClr val="tx1"/>
          </a:solidFill>
          <a:latin typeface="+mn-lt"/>
          <a:ea typeface="+mn-ea"/>
          <a:cs typeface="+mn-cs"/>
        </a:defRPr>
      </a:lvl7pPr>
      <a:lvl8pPr marL="4720670" algn="l" defTabSz="1348763" rtl="0" eaLnBrk="1" latinLnBrk="0" hangingPunct="1">
        <a:defRPr sz="2655" kern="1200">
          <a:solidFill>
            <a:schemeClr val="tx1"/>
          </a:solidFill>
          <a:latin typeface="+mn-lt"/>
          <a:ea typeface="+mn-ea"/>
          <a:cs typeface="+mn-cs"/>
        </a:defRPr>
      </a:lvl8pPr>
      <a:lvl9pPr marL="5395051" algn="l" defTabSz="1348763" rtl="0" eaLnBrk="1" latinLnBrk="0" hangingPunct="1">
        <a:defRPr sz="2655"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4294967295" pos="792">
          <p15:clr>
            <a:srgbClr val="F26B43"/>
          </p15:clr>
        </p15:guide>
        <p15:guide id="4294967295" pos="7200">
          <p15:clr>
            <a:srgbClr val="F26B43"/>
          </p15:clr>
        </p15:guide>
        <p15:guide id="4294967295" pos="594">
          <p15:clr>
            <a:srgbClr val="F26B43"/>
          </p15:clr>
        </p15:guide>
        <p15:guide id="4294967295" pos="54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Word Problem Sort</a:t>
            </a:r>
            <a:endParaRPr lang="en-US" dirty="0"/>
          </a:p>
        </p:txBody>
      </p:sp>
    </p:spTree>
    <p:extLst>
      <p:ext uri="{BB962C8B-B14F-4D97-AF65-F5344CB8AC3E}">
        <p14:creationId xmlns:p14="http://schemas.microsoft.com/office/powerpoint/2010/main" val="2988929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 name="TextBox 48"/>
          <p:cNvSpPr txBox="1"/>
          <p:nvPr/>
        </p:nvSpPr>
        <p:spPr>
          <a:xfrm>
            <a:off x="1578483" y="460192"/>
            <a:ext cx="15664488" cy="3139321"/>
          </a:xfrm>
          <a:prstGeom prst="rect">
            <a:avLst/>
          </a:prstGeom>
          <a:noFill/>
        </p:spPr>
        <p:txBody>
          <a:bodyPr vert="horz" wrap="square" rtlCol="0">
            <a:spAutoFit/>
          </a:bodyPr>
          <a:lstStyle/>
          <a:p>
            <a:pPr algn="ctr"/>
            <a:r>
              <a:rPr lang="en-US" sz="6600" dirty="0">
                <a:solidFill>
                  <a:srgbClr val="000000"/>
                </a:solidFill>
                <a:latin typeface="Calibri" panose="020F0502020204030204" pitchFamily="34" charset="0"/>
                <a:cs typeface="Calibri" panose="020F0502020204030204" pitchFamily="34" charset="0"/>
              </a:rPr>
              <a:t>Kate baked 84 blueberry muffins.  If each muffin tray held 9 muffins, how many trays did Kate use?</a:t>
            </a:r>
          </a:p>
        </p:txBody>
      </p:sp>
    </p:spTree>
    <p:extLst>
      <p:ext uri="{BB962C8B-B14F-4D97-AF65-F5344CB8AC3E}">
        <p14:creationId xmlns:p14="http://schemas.microsoft.com/office/powerpoint/2010/main" val="4139406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TextBox 24"/>
          <p:cNvSpPr txBox="1"/>
          <p:nvPr/>
        </p:nvSpPr>
        <p:spPr>
          <a:xfrm>
            <a:off x="1436914" y="583317"/>
            <a:ext cx="15910559" cy="5632311"/>
          </a:xfrm>
          <a:prstGeom prst="rect">
            <a:avLst/>
          </a:prstGeom>
          <a:noFill/>
        </p:spPr>
        <p:txBody>
          <a:bodyPr vert="horz" wrap="square" rtlCol="0">
            <a:spAutoFit/>
          </a:bodyPr>
          <a:lstStyle/>
          <a:p>
            <a:pPr algn="ctr"/>
            <a:r>
              <a:rPr lang="en-US" sz="6000" dirty="0">
                <a:solidFill>
                  <a:srgbClr val="000000"/>
                </a:solidFill>
                <a:latin typeface="Calibri" panose="020F0502020204030204" pitchFamily="34" charset="0"/>
                <a:cs typeface="Calibri" panose="020F0502020204030204" pitchFamily="34" charset="0"/>
              </a:rPr>
              <a:t>The distance from John Lawrence Elementary School to Walt Disney World in Orlando, Florida is 617 miles.  The distance from John Lawrence Elementary School to Disneyland in Anaheim, California is 2,488 miles.  What is the difference between the two measures?</a:t>
            </a:r>
          </a:p>
        </p:txBody>
      </p:sp>
    </p:spTree>
    <p:extLst>
      <p:ext uri="{BB962C8B-B14F-4D97-AF65-F5344CB8AC3E}">
        <p14:creationId xmlns:p14="http://schemas.microsoft.com/office/powerpoint/2010/main" val="3843059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 name="Group 4"/>
          <p:cNvGrpSpPr/>
          <p:nvPr/>
        </p:nvGrpSpPr>
        <p:grpSpPr>
          <a:xfrm>
            <a:off x="629412" y="-3583796"/>
            <a:ext cx="4338447" cy="1955225"/>
            <a:chOff x="254000" y="7048500"/>
            <a:chExt cx="2451100" cy="1104647"/>
          </a:xfrm>
        </p:grpSpPr>
        <p:sp>
          <p:nvSpPr>
            <p:cNvPr id="3" name="Freeform 2"/>
            <p:cNvSpPr/>
            <p:nvPr/>
          </p:nvSpPr>
          <p:spPr>
            <a:xfrm>
              <a:off x="254000" y="7048500"/>
              <a:ext cx="2438655" cy="1104647"/>
            </a:xfrm>
            <a:custGeom>
              <a:avLst/>
              <a:gdLst/>
              <a:ahLst/>
              <a:cxnLst/>
              <a:rect l="0" t="0" r="0" b="0"/>
              <a:pathLst>
                <a:path w="2438655" h="1104647">
                  <a:moveTo>
                    <a:pt x="0" y="0"/>
                  </a:moveTo>
                  <a:lnTo>
                    <a:pt x="2438654" y="0"/>
                  </a:lnTo>
                  <a:lnTo>
                    <a:pt x="2438654" y="1104646"/>
                  </a:lnTo>
                  <a:lnTo>
                    <a:pt x="0" y="1104646"/>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 name="TextBox 3"/>
            <p:cNvSpPr txBox="1"/>
            <p:nvPr/>
          </p:nvSpPr>
          <p:spPr>
            <a:xfrm>
              <a:off x="342900" y="7137400"/>
              <a:ext cx="2362200" cy="667719"/>
            </a:xfrm>
            <a:prstGeom prst="rect">
              <a:avLst/>
            </a:prstGeom>
            <a:noFill/>
          </p:spPr>
          <p:txBody>
            <a:bodyPr vert="horz" rtlCol="0">
              <a:spAutoFit/>
            </a:bodyPr>
            <a:lstStyle/>
            <a:p>
              <a:pPr algn="ctr"/>
              <a:r>
                <a:rPr lang="en-US" sz="1770" dirty="0">
                  <a:solidFill>
                    <a:srgbClr val="000000"/>
                  </a:solidFill>
                  <a:latin typeface="Calibri - 14"/>
                </a:rPr>
                <a:t>Keith places 1 1/2 week’s pay into his wallet and banks 3 1/2  week’s pay.  How many week’s pay does Keith have?</a:t>
              </a:r>
            </a:p>
          </p:txBody>
        </p:sp>
      </p:grpSp>
      <p:grpSp>
        <p:nvGrpSpPr>
          <p:cNvPr id="20" name="Group 19"/>
          <p:cNvGrpSpPr/>
          <p:nvPr/>
        </p:nvGrpSpPr>
        <p:grpSpPr>
          <a:xfrm>
            <a:off x="5170171" y="-3561314"/>
            <a:ext cx="6676265" cy="2247902"/>
            <a:chOff x="2819400" y="7061200"/>
            <a:chExt cx="3771901" cy="1270001"/>
          </a:xfrm>
        </p:grpSpPr>
        <p:sp>
          <p:nvSpPr>
            <p:cNvPr id="18" name="Freeform 17"/>
            <p:cNvSpPr/>
            <p:nvPr/>
          </p:nvSpPr>
          <p:spPr>
            <a:xfrm>
              <a:off x="2819400" y="7061200"/>
              <a:ext cx="3771901" cy="1270001"/>
            </a:xfrm>
            <a:custGeom>
              <a:avLst/>
              <a:gdLst/>
              <a:ahLst/>
              <a:cxnLst/>
              <a:rect l="0" t="0" r="0" b="0"/>
              <a:pathLst>
                <a:path w="3771901" h="1270001">
                  <a:moveTo>
                    <a:pt x="0" y="0"/>
                  </a:moveTo>
                  <a:lnTo>
                    <a:pt x="3771900" y="0"/>
                  </a:lnTo>
                  <a:lnTo>
                    <a:pt x="3771900" y="1270000"/>
                  </a:lnTo>
                  <a:lnTo>
                    <a:pt x="0" y="12700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19" name="TextBox 18"/>
            <p:cNvSpPr txBox="1"/>
            <p:nvPr/>
          </p:nvSpPr>
          <p:spPr>
            <a:xfrm>
              <a:off x="2908300" y="7150100"/>
              <a:ext cx="3632200" cy="667719"/>
            </a:xfrm>
            <a:prstGeom prst="rect">
              <a:avLst/>
            </a:prstGeom>
            <a:noFill/>
          </p:spPr>
          <p:txBody>
            <a:bodyPr vert="horz" rtlCol="0">
              <a:spAutoFit/>
            </a:bodyPr>
            <a:lstStyle/>
            <a:p>
              <a:pPr algn="ctr"/>
              <a:r>
                <a:rPr lang="en-US" sz="1770">
                  <a:solidFill>
                    <a:srgbClr val="000000"/>
                  </a:solidFill>
                  <a:latin typeface="Calibri - 14"/>
                </a:rPr>
                <a:t>Tammy is decorating for an upcoming party.  She plans to use 6 vases to decorate the tables and will place 19 tulips of various colors in each vase.  What is the total number of tulips Tammy needs for her decorations?</a:t>
              </a:r>
            </a:p>
          </p:txBody>
        </p:sp>
      </p:grpSp>
      <p:grpSp>
        <p:nvGrpSpPr>
          <p:cNvPr id="32" name="Group 31"/>
          <p:cNvGrpSpPr/>
          <p:nvPr/>
        </p:nvGrpSpPr>
        <p:grpSpPr>
          <a:xfrm>
            <a:off x="12992863" y="-3831062"/>
            <a:ext cx="4788029" cy="1910717"/>
            <a:chOff x="7239000" y="6908800"/>
            <a:chExt cx="2705101" cy="1079501"/>
          </a:xfrm>
        </p:grpSpPr>
        <p:sp>
          <p:nvSpPr>
            <p:cNvPr id="30" name="Freeform 29"/>
            <p:cNvSpPr/>
            <p:nvPr/>
          </p:nvSpPr>
          <p:spPr>
            <a:xfrm>
              <a:off x="7239000" y="6908800"/>
              <a:ext cx="2705101" cy="1079501"/>
            </a:xfrm>
            <a:custGeom>
              <a:avLst/>
              <a:gdLst/>
              <a:ahLst/>
              <a:cxnLst/>
              <a:rect l="0" t="0" r="0" b="0"/>
              <a:pathLst>
                <a:path w="2705101" h="1079501">
                  <a:moveTo>
                    <a:pt x="0" y="0"/>
                  </a:moveTo>
                  <a:lnTo>
                    <a:pt x="2705100" y="0"/>
                  </a:lnTo>
                  <a:lnTo>
                    <a:pt x="2705100" y="1079500"/>
                  </a:lnTo>
                  <a:lnTo>
                    <a:pt x="0" y="10795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31" name="TextBox 30"/>
            <p:cNvSpPr txBox="1"/>
            <p:nvPr/>
          </p:nvSpPr>
          <p:spPr>
            <a:xfrm>
              <a:off x="7416800" y="6959600"/>
              <a:ext cx="2400300" cy="667719"/>
            </a:xfrm>
            <a:prstGeom prst="rect">
              <a:avLst/>
            </a:prstGeom>
            <a:noFill/>
          </p:spPr>
          <p:txBody>
            <a:bodyPr vert="horz" rtlCol="0">
              <a:spAutoFit/>
            </a:bodyPr>
            <a:lstStyle/>
            <a:p>
              <a:pPr algn="ctr"/>
              <a:r>
                <a:rPr lang="en-US" sz="1770">
                  <a:solidFill>
                    <a:srgbClr val="000000"/>
                  </a:solidFill>
                  <a:latin typeface="Calibri - 14"/>
                </a:rPr>
                <a:t>Kim had 120 cards in a box. She gave 84 of the cards to her best friend Maddy. How many cards does Kim have left in the box?</a:t>
              </a:r>
            </a:p>
          </p:txBody>
        </p:sp>
      </p:grpSp>
      <p:sp>
        <p:nvSpPr>
          <p:cNvPr id="43" name="TextBox 42"/>
          <p:cNvSpPr txBox="1"/>
          <p:nvPr/>
        </p:nvSpPr>
        <p:spPr>
          <a:xfrm>
            <a:off x="1567543" y="541353"/>
            <a:ext cx="15988557" cy="4708981"/>
          </a:xfrm>
          <a:prstGeom prst="rect">
            <a:avLst/>
          </a:prstGeom>
          <a:noFill/>
        </p:spPr>
        <p:txBody>
          <a:bodyPr vert="horz" wrap="square" rtlCol="0">
            <a:spAutoFit/>
          </a:bodyPr>
          <a:lstStyle/>
          <a:p>
            <a:pPr algn="ctr"/>
            <a:r>
              <a:rPr lang="en-US" sz="6000" dirty="0">
                <a:solidFill>
                  <a:srgbClr val="000000"/>
                </a:solidFill>
                <a:latin typeface="Calibri" panose="020F0502020204030204" pitchFamily="34" charset="0"/>
                <a:cs typeface="Calibri" panose="020F0502020204030204" pitchFamily="34" charset="0"/>
              </a:rPr>
              <a:t>Ms. Redding plans to order cheese and pepperoni pizzas for an upcoming class party.  Each pizza will be cut into 8 slices.  There will be 82 people at the party.  How many pizzas should Ms. Redding order so that each person can have one slice?</a:t>
            </a:r>
          </a:p>
        </p:txBody>
      </p:sp>
      <p:grpSp>
        <p:nvGrpSpPr>
          <p:cNvPr id="50" name="Group 49"/>
          <p:cNvGrpSpPr/>
          <p:nvPr/>
        </p:nvGrpSpPr>
        <p:grpSpPr>
          <a:xfrm>
            <a:off x="10722483" y="-3201651"/>
            <a:ext cx="4158615" cy="1978154"/>
            <a:chOff x="5956300" y="7264400"/>
            <a:chExt cx="2349500" cy="1117601"/>
          </a:xfrm>
        </p:grpSpPr>
        <p:sp>
          <p:nvSpPr>
            <p:cNvPr id="48" name="Freeform 47"/>
            <p:cNvSpPr/>
            <p:nvPr/>
          </p:nvSpPr>
          <p:spPr>
            <a:xfrm>
              <a:off x="6032500" y="7264400"/>
              <a:ext cx="2133601" cy="1117601"/>
            </a:xfrm>
            <a:custGeom>
              <a:avLst/>
              <a:gdLst/>
              <a:ahLst/>
              <a:cxnLst/>
              <a:rect l="0" t="0" r="0" b="0"/>
              <a:pathLst>
                <a:path w="2133601" h="1117601">
                  <a:moveTo>
                    <a:pt x="0" y="0"/>
                  </a:moveTo>
                  <a:lnTo>
                    <a:pt x="2133600" y="0"/>
                  </a:lnTo>
                  <a:lnTo>
                    <a:pt x="2133600" y="1117600"/>
                  </a:lnTo>
                  <a:lnTo>
                    <a:pt x="0" y="11176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9" name="TextBox 48"/>
            <p:cNvSpPr txBox="1"/>
            <p:nvPr/>
          </p:nvSpPr>
          <p:spPr>
            <a:xfrm>
              <a:off x="5956300" y="7340600"/>
              <a:ext cx="2349500" cy="513830"/>
            </a:xfrm>
            <a:prstGeom prst="rect">
              <a:avLst/>
            </a:prstGeom>
            <a:noFill/>
          </p:spPr>
          <p:txBody>
            <a:bodyPr vert="horz" rtlCol="0">
              <a:spAutoFit/>
            </a:bodyPr>
            <a:lstStyle/>
            <a:p>
              <a:pPr algn="ctr"/>
              <a:r>
                <a:rPr lang="en-US" sz="1770">
                  <a:solidFill>
                    <a:srgbClr val="000000"/>
                  </a:solidFill>
                  <a:latin typeface="Calibri - 14"/>
                </a:rPr>
                <a:t>Kate baked 84 blueberry muffins.  If each muffin tray held 9 muffins, how many trays did Kate use?</a:t>
              </a:r>
            </a:p>
          </p:txBody>
        </p:sp>
      </p:grpSp>
    </p:spTree>
    <p:extLst>
      <p:ext uri="{BB962C8B-B14F-4D97-AF65-F5344CB8AC3E}">
        <p14:creationId xmlns:p14="http://schemas.microsoft.com/office/powerpoint/2010/main" val="1321279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 name="Group 4"/>
          <p:cNvGrpSpPr/>
          <p:nvPr/>
        </p:nvGrpSpPr>
        <p:grpSpPr>
          <a:xfrm>
            <a:off x="629412" y="-3583796"/>
            <a:ext cx="4338447" cy="1955225"/>
            <a:chOff x="254000" y="7048500"/>
            <a:chExt cx="2451100" cy="1104647"/>
          </a:xfrm>
        </p:grpSpPr>
        <p:sp>
          <p:nvSpPr>
            <p:cNvPr id="3" name="Freeform 2"/>
            <p:cNvSpPr/>
            <p:nvPr/>
          </p:nvSpPr>
          <p:spPr>
            <a:xfrm>
              <a:off x="254000" y="7048500"/>
              <a:ext cx="2438655" cy="1104647"/>
            </a:xfrm>
            <a:custGeom>
              <a:avLst/>
              <a:gdLst/>
              <a:ahLst/>
              <a:cxnLst/>
              <a:rect l="0" t="0" r="0" b="0"/>
              <a:pathLst>
                <a:path w="2438655" h="1104647">
                  <a:moveTo>
                    <a:pt x="0" y="0"/>
                  </a:moveTo>
                  <a:lnTo>
                    <a:pt x="2438654" y="0"/>
                  </a:lnTo>
                  <a:lnTo>
                    <a:pt x="2438654" y="1104646"/>
                  </a:lnTo>
                  <a:lnTo>
                    <a:pt x="0" y="1104646"/>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 name="TextBox 3"/>
            <p:cNvSpPr txBox="1"/>
            <p:nvPr/>
          </p:nvSpPr>
          <p:spPr>
            <a:xfrm>
              <a:off x="342900" y="7137400"/>
              <a:ext cx="2362200" cy="667719"/>
            </a:xfrm>
            <a:prstGeom prst="rect">
              <a:avLst/>
            </a:prstGeom>
            <a:noFill/>
          </p:spPr>
          <p:txBody>
            <a:bodyPr vert="horz" rtlCol="0">
              <a:spAutoFit/>
            </a:bodyPr>
            <a:lstStyle/>
            <a:p>
              <a:pPr algn="ctr"/>
              <a:r>
                <a:rPr lang="en-US" sz="1770" dirty="0">
                  <a:solidFill>
                    <a:srgbClr val="000000"/>
                  </a:solidFill>
                  <a:latin typeface="Calibri - 14"/>
                </a:rPr>
                <a:t>Keith places 1 1/2 week’s pay into his wallet and banks 3 1/2  week’s pay.  How many week’s pay does Keith have?</a:t>
              </a:r>
            </a:p>
          </p:txBody>
        </p:sp>
      </p:grpSp>
      <p:sp>
        <p:nvSpPr>
          <p:cNvPr id="7" name="TextBox 6"/>
          <p:cNvSpPr txBox="1"/>
          <p:nvPr/>
        </p:nvSpPr>
        <p:spPr>
          <a:xfrm>
            <a:off x="1332411" y="563830"/>
            <a:ext cx="16223688" cy="4154984"/>
          </a:xfrm>
          <a:prstGeom prst="rect">
            <a:avLst/>
          </a:prstGeom>
          <a:noFill/>
        </p:spPr>
        <p:txBody>
          <a:bodyPr vert="horz" wrap="square" rtlCol="0">
            <a:spAutoFit/>
          </a:bodyPr>
          <a:lstStyle/>
          <a:p>
            <a:pPr algn="ctr"/>
            <a:r>
              <a:rPr lang="en-US" sz="6600" dirty="0">
                <a:solidFill>
                  <a:srgbClr val="000000"/>
                </a:solidFill>
                <a:latin typeface="Calibri" panose="020F0502020204030204" pitchFamily="34" charset="0"/>
                <a:cs typeface="Calibri" panose="020F0502020204030204" pitchFamily="34" charset="0"/>
              </a:rPr>
              <a:t>After a class party 3 1/4 cartons of orange juice remained from the ten cartons the teacher purchased.  How much juice was used at the party?</a:t>
            </a:r>
          </a:p>
        </p:txBody>
      </p:sp>
      <p:grpSp>
        <p:nvGrpSpPr>
          <p:cNvPr id="20" name="Group 19"/>
          <p:cNvGrpSpPr/>
          <p:nvPr/>
        </p:nvGrpSpPr>
        <p:grpSpPr>
          <a:xfrm>
            <a:off x="5170171" y="-3561314"/>
            <a:ext cx="6676265" cy="2247902"/>
            <a:chOff x="2819400" y="7061200"/>
            <a:chExt cx="3771901" cy="1270001"/>
          </a:xfrm>
        </p:grpSpPr>
        <p:sp>
          <p:nvSpPr>
            <p:cNvPr id="18" name="Freeform 17"/>
            <p:cNvSpPr/>
            <p:nvPr/>
          </p:nvSpPr>
          <p:spPr>
            <a:xfrm>
              <a:off x="2819400" y="7061200"/>
              <a:ext cx="3771901" cy="1270001"/>
            </a:xfrm>
            <a:custGeom>
              <a:avLst/>
              <a:gdLst/>
              <a:ahLst/>
              <a:cxnLst/>
              <a:rect l="0" t="0" r="0" b="0"/>
              <a:pathLst>
                <a:path w="3771901" h="1270001">
                  <a:moveTo>
                    <a:pt x="0" y="0"/>
                  </a:moveTo>
                  <a:lnTo>
                    <a:pt x="3771900" y="0"/>
                  </a:lnTo>
                  <a:lnTo>
                    <a:pt x="3771900" y="1270000"/>
                  </a:lnTo>
                  <a:lnTo>
                    <a:pt x="0" y="12700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19" name="TextBox 18"/>
            <p:cNvSpPr txBox="1"/>
            <p:nvPr/>
          </p:nvSpPr>
          <p:spPr>
            <a:xfrm>
              <a:off x="2908300" y="7150100"/>
              <a:ext cx="3632200" cy="667719"/>
            </a:xfrm>
            <a:prstGeom prst="rect">
              <a:avLst/>
            </a:prstGeom>
            <a:noFill/>
          </p:spPr>
          <p:txBody>
            <a:bodyPr vert="horz" rtlCol="0">
              <a:spAutoFit/>
            </a:bodyPr>
            <a:lstStyle/>
            <a:p>
              <a:pPr algn="ctr"/>
              <a:r>
                <a:rPr lang="en-US" sz="1770">
                  <a:solidFill>
                    <a:srgbClr val="000000"/>
                  </a:solidFill>
                  <a:latin typeface="Calibri - 14"/>
                </a:rPr>
                <a:t>Tammy is decorating for an upcoming party.  She plans to use 6 vases to decorate the tables and will place 19 tulips of various colors in each vase.  What is the total number of tulips Tammy needs for her decorations?</a:t>
              </a:r>
            </a:p>
          </p:txBody>
        </p:sp>
      </p:grpSp>
      <p:grpSp>
        <p:nvGrpSpPr>
          <p:cNvPr id="32" name="Group 31"/>
          <p:cNvGrpSpPr/>
          <p:nvPr/>
        </p:nvGrpSpPr>
        <p:grpSpPr>
          <a:xfrm>
            <a:off x="12992863" y="-3831062"/>
            <a:ext cx="4788029" cy="1910717"/>
            <a:chOff x="7239000" y="6908800"/>
            <a:chExt cx="2705101" cy="1079501"/>
          </a:xfrm>
        </p:grpSpPr>
        <p:sp>
          <p:nvSpPr>
            <p:cNvPr id="30" name="Freeform 29"/>
            <p:cNvSpPr/>
            <p:nvPr/>
          </p:nvSpPr>
          <p:spPr>
            <a:xfrm>
              <a:off x="7239000" y="6908800"/>
              <a:ext cx="2705101" cy="1079501"/>
            </a:xfrm>
            <a:custGeom>
              <a:avLst/>
              <a:gdLst/>
              <a:ahLst/>
              <a:cxnLst/>
              <a:rect l="0" t="0" r="0" b="0"/>
              <a:pathLst>
                <a:path w="2705101" h="1079501">
                  <a:moveTo>
                    <a:pt x="0" y="0"/>
                  </a:moveTo>
                  <a:lnTo>
                    <a:pt x="2705100" y="0"/>
                  </a:lnTo>
                  <a:lnTo>
                    <a:pt x="2705100" y="1079500"/>
                  </a:lnTo>
                  <a:lnTo>
                    <a:pt x="0" y="10795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31" name="TextBox 30"/>
            <p:cNvSpPr txBox="1"/>
            <p:nvPr/>
          </p:nvSpPr>
          <p:spPr>
            <a:xfrm>
              <a:off x="7416800" y="6959600"/>
              <a:ext cx="2400300" cy="667719"/>
            </a:xfrm>
            <a:prstGeom prst="rect">
              <a:avLst/>
            </a:prstGeom>
            <a:noFill/>
          </p:spPr>
          <p:txBody>
            <a:bodyPr vert="horz" rtlCol="0">
              <a:spAutoFit/>
            </a:bodyPr>
            <a:lstStyle/>
            <a:p>
              <a:pPr algn="ctr"/>
              <a:r>
                <a:rPr lang="en-US" sz="1770">
                  <a:solidFill>
                    <a:srgbClr val="000000"/>
                  </a:solidFill>
                  <a:latin typeface="Calibri - 14"/>
                </a:rPr>
                <a:t>Kim had 120 cards in a box. She gave 84 of the cards to her best friend Maddy. How many cards does Kim have left in the box?</a:t>
              </a:r>
            </a:p>
          </p:txBody>
        </p:sp>
      </p:grpSp>
      <p:grpSp>
        <p:nvGrpSpPr>
          <p:cNvPr id="50" name="Group 49"/>
          <p:cNvGrpSpPr/>
          <p:nvPr/>
        </p:nvGrpSpPr>
        <p:grpSpPr>
          <a:xfrm>
            <a:off x="10722483" y="-3201651"/>
            <a:ext cx="4158615" cy="1978154"/>
            <a:chOff x="5956300" y="7264400"/>
            <a:chExt cx="2349500" cy="1117601"/>
          </a:xfrm>
        </p:grpSpPr>
        <p:sp>
          <p:nvSpPr>
            <p:cNvPr id="48" name="Freeform 47"/>
            <p:cNvSpPr/>
            <p:nvPr/>
          </p:nvSpPr>
          <p:spPr>
            <a:xfrm>
              <a:off x="6032500" y="7264400"/>
              <a:ext cx="2133601" cy="1117601"/>
            </a:xfrm>
            <a:custGeom>
              <a:avLst/>
              <a:gdLst/>
              <a:ahLst/>
              <a:cxnLst/>
              <a:rect l="0" t="0" r="0" b="0"/>
              <a:pathLst>
                <a:path w="2133601" h="1117601">
                  <a:moveTo>
                    <a:pt x="0" y="0"/>
                  </a:moveTo>
                  <a:lnTo>
                    <a:pt x="2133600" y="0"/>
                  </a:lnTo>
                  <a:lnTo>
                    <a:pt x="2133600" y="1117600"/>
                  </a:lnTo>
                  <a:lnTo>
                    <a:pt x="0" y="11176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9" name="TextBox 48"/>
            <p:cNvSpPr txBox="1"/>
            <p:nvPr/>
          </p:nvSpPr>
          <p:spPr>
            <a:xfrm>
              <a:off x="5956300" y="7340600"/>
              <a:ext cx="2349500" cy="513830"/>
            </a:xfrm>
            <a:prstGeom prst="rect">
              <a:avLst/>
            </a:prstGeom>
            <a:noFill/>
          </p:spPr>
          <p:txBody>
            <a:bodyPr vert="horz" rtlCol="0">
              <a:spAutoFit/>
            </a:bodyPr>
            <a:lstStyle/>
            <a:p>
              <a:pPr algn="ctr"/>
              <a:r>
                <a:rPr lang="en-US" sz="1770">
                  <a:solidFill>
                    <a:srgbClr val="000000"/>
                  </a:solidFill>
                  <a:latin typeface="Calibri - 14"/>
                </a:rPr>
                <a:t>Kate baked 84 blueberry muffins.  If each muffin tray held 9 muffins, how many trays did Kate use?</a:t>
              </a:r>
            </a:p>
          </p:txBody>
        </p:sp>
      </p:grpSp>
    </p:spTree>
    <p:extLst>
      <p:ext uri="{BB962C8B-B14F-4D97-AF65-F5344CB8AC3E}">
        <p14:creationId xmlns:p14="http://schemas.microsoft.com/office/powerpoint/2010/main" val="967212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 name="Group 4"/>
          <p:cNvGrpSpPr/>
          <p:nvPr/>
        </p:nvGrpSpPr>
        <p:grpSpPr>
          <a:xfrm>
            <a:off x="629412" y="-3583796"/>
            <a:ext cx="4338447" cy="1955225"/>
            <a:chOff x="254000" y="7048500"/>
            <a:chExt cx="2451100" cy="1104647"/>
          </a:xfrm>
        </p:grpSpPr>
        <p:sp>
          <p:nvSpPr>
            <p:cNvPr id="3" name="Freeform 2"/>
            <p:cNvSpPr/>
            <p:nvPr/>
          </p:nvSpPr>
          <p:spPr>
            <a:xfrm>
              <a:off x="254000" y="7048500"/>
              <a:ext cx="2438655" cy="1104647"/>
            </a:xfrm>
            <a:custGeom>
              <a:avLst/>
              <a:gdLst/>
              <a:ahLst/>
              <a:cxnLst/>
              <a:rect l="0" t="0" r="0" b="0"/>
              <a:pathLst>
                <a:path w="2438655" h="1104647">
                  <a:moveTo>
                    <a:pt x="0" y="0"/>
                  </a:moveTo>
                  <a:lnTo>
                    <a:pt x="2438654" y="0"/>
                  </a:lnTo>
                  <a:lnTo>
                    <a:pt x="2438654" y="1104646"/>
                  </a:lnTo>
                  <a:lnTo>
                    <a:pt x="0" y="1104646"/>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 name="TextBox 3"/>
            <p:cNvSpPr txBox="1"/>
            <p:nvPr/>
          </p:nvSpPr>
          <p:spPr>
            <a:xfrm>
              <a:off x="342900" y="7137400"/>
              <a:ext cx="2362200" cy="667719"/>
            </a:xfrm>
            <a:prstGeom prst="rect">
              <a:avLst/>
            </a:prstGeom>
            <a:noFill/>
          </p:spPr>
          <p:txBody>
            <a:bodyPr vert="horz" rtlCol="0">
              <a:spAutoFit/>
            </a:bodyPr>
            <a:lstStyle/>
            <a:p>
              <a:pPr algn="ctr"/>
              <a:r>
                <a:rPr lang="en-US" sz="1770" dirty="0">
                  <a:solidFill>
                    <a:srgbClr val="000000"/>
                  </a:solidFill>
                  <a:latin typeface="Calibri - 14"/>
                </a:rPr>
                <a:t>Keith places 1 1/2 week’s pay into his wallet and banks 3 1/2  week’s pay.  How many week’s pay does Keith have?</a:t>
              </a:r>
            </a:p>
          </p:txBody>
        </p:sp>
      </p:grpSp>
      <p:grpSp>
        <p:nvGrpSpPr>
          <p:cNvPr id="20" name="Group 19"/>
          <p:cNvGrpSpPr/>
          <p:nvPr/>
        </p:nvGrpSpPr>
        <p:grpSpPr>
          <a:xfrm>
            <a:off x="5170171" y="-3561314"/>
            <a:ext cx="6676265" cy="2247902"/>
            <a:chOff x="2819400" y="7061200"/>
            <a:chExt cx="3771901" cy="1270001"/>
          </a:xfrm>
        </p:grpSpPr>
        <p:sp>
          <p:nvSpPr>
            <p:cNvPr id="18" name="Freeform 17"/>
            <p:cNvSpPr/>
            <p:nvPr/>
          </p:nvSpPr>
          <p:spPr>
            <a:xfrm>
              <a:off x="2819400" y="7061200"/>
              <a:ext cx="3771901" cy="1270001"/>
            </a:xfrm>
            <a:custGeom>
              <a:avLst/>
              <a:gdLst/>
              <a:ahLst/>
              <a:cxnLst/>
              <a:rect l="0" t="0" r="0" b="0"/>
              <a:pathLst>
                <a:path w="3771901" h="1270001">
                  <a:moveTo>
                    <a:pt x="0" y="0"/>
                  </a:moveTo>
                  <a:lnTo>
                    <a:pt x="3771900" y="0"/>
                  </a:lnTo>
                  <a:lnTo>
                    <a:pt x="3771900" y="1270000"/>
                  </a:lnTo>
                  <a:lnTo>
                    <a:pt x="0" y="12700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19" name="TextBox 18"/>
            <p:cNvSpPr txBox="1"/>
            <p:nvPr/>
          </p:nvSpPr>
          <p:spPr>
            <a:xfrm>
              <a:off x="2908300" y="7150100"/>
              <a:ext cx="3632200" cy="667719"/>
            </a:xfrm>
            <a:prstGeom prst="rect">
              <a:avLst/>
            </a:prstGeom>
            <a:noFill/>
          </p:spPr>
          <p:txBody>
            <a:bodyPr vert="horz" rtlCol="0">
              <a:spAutoFit/>
            </a:bodyPr>
            <a:lstStyle/>
            <a:p>
              <a:pPr algn="ctr"/>
              <a:r>
                <a:rPr lang="en-US" sz="1770">
                  <a:solidFill>
                    <a:srgbClr val="000000"/>
                  </a:solidFill>
                  <a:latin typeface="Calibri - 14"/>
                </a:rPr>
                <a:t>Tammy is decorating for an upcoming party.  She plans to use 6 vases to decorate the tables and will place 19 tulips of various colors in each vase.  What is the total number of tulips Tammy needs for her decorations?</a:t>
              </a:r>
            </a:p>
          </p:txBody>
        </p:sp>
      </p:grpSp>
      <p:grpSp>
        <p:nvGrpSpPr>
          <p:cNvPr id="32" name="Group 31"/>
          <p:cNvGrpSpPr/>
          <p:nvPr/>
        </p:nvGrpSpPr>
        <p:grpSpPr>
          <a:xfrm>
            <a:off x="12992863" y="-3831062"/>
            <a:ext cx="4788029" cy="1910717"/>
            <a:chOff x="7239000" y="6908800"/>
            <a:chExt cx="2705101" cy="1079501"/>
          </a:xfrm>
        </p:grpSpPr>
        <p:sp>
          <p:nvSpPr>
            <p:cNvPr id="30" name="Freeform 29"/>
            <p:cNvSpPr/>
            <p:nvPr/>
          </p:nvSpPr>
          <p:spPr>
            <a:xfrm>
              <a:off x="7239000" y="6908800"/>
              <a:ext cx="2705101" cy="1079501"/>
            </a:xfrm>
            <a:custGeom>
              <a:avLst/>
              <a:gdLst/>
              <a:ahLst/>
              <a:cxnLst/>
              <a:rect l="0" t="0" r="0" b="0"/>
              <a:pathLst>
                <a:path w="2705101" h="1079501">
                  <a:moveTo>
                    <a:pt x="0" y="0"/>
                  </a:moveTo>
                  <a:lnTo>
                    <a:pt x="2705100" y="0"/>
                  </a:lnTo>
                  <a:lnTo>
                    <a:pt x="2705100" y="1079500"/>
                  </a:lnTo>
                  <a:lnTo>
                    <a:pt x="0" y="10795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31" name="TextBox 30"/>
            <p:cNvSpPr txBox="1"/>
            <p:nvPr/>
          </p:nvSpPr>
          <p:spPr>
            <a:xfrm>
              <a:off x="7416800" y="6959600"/>
              <a:ext cx="2400300" cy="667719"/>
            </a:xfrm>
            <a:prstGeom prst="rect">
              <a:avLst/>
            </a:prstGeom>
            <a:noFill/>
          </p:spPr>
          <p:txBody>
            <a:bodyPr vert="horz" rtlCol="0">
              <a:spAutoFit/>
            </a:bodyPr>
            <a:lstStyle/>
            <a:p>
              <a:pPr algn="ctr"/>
              <a:r>
                <a:rPr lang="en-US" sz="1770">
                  <a:solidFill>
                    <a:srgbClr val="000000"/>
                  </a:solidFill>
                  <a:latin typeface="Calibri - 14"/>
                </a:rPr>
                <a:t>Kim had 120 cards in a box. She gave 84 of the cards to her best friend Maddy. How many cards does Kim have left in the box?</a:t>
              </a:r>
            </a:p>
          </p:txBody>
        </p:sp>
      </p:grpSp>
      <p:sp>
        <p:nvSpPr>
          <p:cNvPr id="46" name="TextBox 45"/>
          <p:cNvSpPr txBox="1"/>
          <p:nvPr/>
        </p:nvSpPr>
        <p:spPr>
          <a:xfrm>
            <a:off x="1384662" y="611304"/>
            <a:ext cx="15962811" cy="5170646"/>
          </a:xfrm>
          <a:prstGeom prst="rect">
            <a:avLst/>
          </a:prstGeom>
          <a:noFill/>
        </p:spPr>
        <p:txBody>
          <a:bodyPr vert="horz" wrap="square" rtlCol="0">
            <a:spAutoFit/>
          </a:bodyPr>
          <a:lstStyle/>
          <a:p>
            <a:pPr algn="ctr"/>
            <a:r>
              <a:rPr lang="en-US" sz="6600" dirty="0">
                <a:solidFill>
                  <a:srgbClr val="000000"/>
                </a:solidFill>
                <a:latin typeface="Calibri" panose="020F0502020204030204" pitchFamily="34" charset="0"/>
                <a:cs typeface="Calibri" panose="020F0502020204030204" pitchFamily="34" charset="0"/>
              </a:rPr>
              <a:t>This year Elizabeth exceeded her sales record by selling 108 boxes of girl scout cookies.  Kelli sold only 32 boxes of girl scout cookies.  How many more cookies did Elizabeth sell than Kelli?</a:t>
            </a:r>
          </a:p>
        </p:txBody>
      </p:sp>
      <p:grpSp>
        <p:nvGrpSpPr>
          <p:cNvPr id="50" name="Group 49"/>
          <p:cNvGrpSpPr/>
          <p:nvPr/>
        </p:nvGrpSpPr>
        <p:grpSpPr>
          <a:xfrm>
            <a:off x="10722483" y="-3201651"/>
            <a:ext cx="4158615" cy="1978154"/>
            <a:chOff x="5956300" y="7264400"/>
            <a:chExt cx="2349500" cy="1117601"/>
          </a:xfrm>
        </p:grpSpPr>
        <p:sp>
          <p:nvSpPr>
            <p:cNvPr id="48" name="Freeform 47"/>
            <p:cNvSpPr/>
            <p:nvPr/>
          </p:nvSpPr>
          <p:spPr>
            <a:xfrm>
              <a:off x="6032500" y="7264400"/>
              <a:ext cx="2133601" cy="1117601"/>
            </a:xfrm>
            <a:custGeom>
              <a:avLst/>
              <a:gdLst/>
              <a:ahLst/>
              <a:cxnLst/>
              <a:rect l="0" t="0" r="0" b="0"/>
              <a:pathLst>
                <a:path w="2133601" h="1117601">
                  <a:moveTo>
                    <a:pt x="0" y="0"/>
                  </a:moveTo>
                  <a:lnTo>
                    <a:pt x="2133600" y="0"/>
                  </a:lnTo>
                  <a:lnTo>
                    <a:pt x="2133600" y="1117600"/>
                  </a:lnTo>
                  <a:lnTo>
                    <a:pt x="0" y="11176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9" name="TextBox 48"/>
            <p:cNvSpPr txBox="1"/>
            <p:nvPr/>
          </p:nvSpPr>
          <p:spPr>
            <a:xfrm>
              <a:off x="5956300" y="7340600"/>
              <a:ext cx="2349500" cy="513830"/>
            </a:xfrm>
            <a:prstGeom prst="rect">
              <a:avLst/>
            </a:prstGeom>
            <a:noFill/>
          </p:spPr>
          <p:txBody>
            <a:bodyPr vert="horz" rtlCol="0">
              <a:spAutoFit/>
            </a:bodyPr>
            <a:lstStyle/>
            <a:p>
              <a:pPr algn="ctr"/>
              <a:r>
                <a:rPr lang="en-US" sz="1770">
                  <a:solidFill>
                    <a:srgbClr val="000000"/>
                  </a:solidFill>
                  <a:latin typeface="Calibri - 14"/>
                </a:rPr>
                <a:t>Kate baked 84 blueberry muffins.  If each muffin tray held 9 muffins, how many trays did Kate use?</a:t>
              </a:r>
            </a:p>
          </p:txBody>
        </p:sp>
      </p:grpSp>
    </p:spTree>
    <p:extLst>
      <p:ext uri="{BB962C8B-B14F-4D97-AF65-F5344CB8AC3E}">
        <p14:creationId xmlns:p14="http://schemas.microsoft.com/office/powerpoint/2010/main" val="644990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 name="Group 4"/>
          <p:cNvGrpSpPr/>
          <p:nvPr/>
        </p:nvGrpSpPr>
        <p:grpSpPr>
          <a:xfrm>
            <a:off x="629412" y="-3583796"/>
            <a:ext cx="4338447" cy="1955225"/>
            <a:chOff x="254000" y="7048500"/>
            <a:chExt cx="2451100" cy="1104647"/>
          </a:xfrm>
        </p:grpSpPr>
        <p:sp>
          <p:nvSpPr>
            <p:cNvPr id="3" name="Freeform 2"/>
            <p:cNvSpPr/>
            <p:nvPr/>
          </p:nvSpPr>
          <p:spPr>
            <a:xfrm>
              <a:off x="254000" y="7048500"/>
              <a:ext cx="2438655" cy="1104647"/>
            </a:xfrm>
            <a:custGeom>
              <a:avLst/>
              <a:gdLst/>
              <a:ahLst/>
              <a:cxnLst/>
              <a:rect l="0" t="0" r="0" b="0"/>
              <a:pathLst>
                <a:path w="2438655" h="1104647">
                  <a:moveTo>
                    <a:pt x="0" y="0"/>
                  </a:moveTo>
                  <a:lnTo>
                    <a:pt x="2438654" y="0"/>
                  </a:lnTo>
                  <a:lnTo>
                    <a:pt x="2438654" y="1104646"/>
                  </a:lnTo>
                  <a:lnTo>
                    <a:pt x="0" y="1104646"/>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 name="TextBox 3"/>
            <p:cNvSpPr txBox="1"/>
            <p:nvPr/>
          </p:nvSpPr>
          <p:spPr>
            <a:xfrm>
              <a:off x="342900" y="7137400"/>
              <a:ext cx="2362200" cy="667719"/>
            </a:xfrm>
            <a:prstGeom prst="rect">
              <a:avLst/>
            </a:prstGeom>
            <a:noFill/>
          </p:spPr>
          <p:txBody>
            <a:bodyPr vert="horz" rtlCol="0">
              <a:spAutoFit/>
            </a:bodyPr>
            <a:lstStyle/>
            <a:p>
              <a:pPr algn="ctr"/>
              <a:r>
                <a:rPr lang="en-US" sz="1770" dirty="0">
                  <a:solidFill>
                    <a:srgbClr val="000000"/>
                  </a:solidFill>
                  <a:latin typeface="Calibri - 14"/>
                </a:rPr>
                <a:t>Keith places 1 1/2 week’s pay into his wallet and banks 3 1/2  week’s pay.  How many week’s pay does Keith have?</a:t>
              </a:r>
            </a:p>
          </p:txBody>
        </p:sp>
      </p:grpSp>
      <p:sp>
        <p:nvSpPr>
          <p:cNvPr id="16" name="TextBox 15"/>
          <p:cNvSpPr txBox="1"/>
          <p:nvPr/>
        </p:nvSpPr>
        <p:spPr>
          <a:xfrm>
            <a:off x="1254033" y="609747"/>
            <a:ext cx="16015063" cy="5170646"/>
          </a:xfrm>
          <a:prstGeom prst="rect">
            <a:avLst/>
          </a:prstGeom>
          <a:noFill/>
        </p:spPr>
        <p:txBody>
          <a:bodyPr vert="horz" wrap="square" rtlCol="0">
            <a:spAutoFit/>
          </a:bodyPr>
          <a:lstStyle/>
          <a:p>
            <a:pPr algn="ctr"/>
            <a:r>
              <a:rPr lang="en-US" sz="6600" dirty="0">
                <a:solidFill>
                  <a:srgbClr val="000000"/>
                </a:solidFill>
                <a:latin typeface="Calibri" panose="020F0502020204030204" pitchFamily="34" charset="0"/>
                <a:cs typeface="Calibri" panose="020F0502020204030204" pitchFamily="34" charset="0"/>
              </a:rPr>
              <a:t>The local Walmart sold 336 DVD players last year.  The store sold 8 different brands of DVD players and sold the same number of each brand.  How many of each brand of DVD player did Walmart sell?</a:t>
            </a:r>
          </a:p>
        </p:txBody>
      </p:sp>
      <p:grpSp>
        <p:nvGrpSpPr>
          <p:cNvPr id="20" name="Group 19"/>
          <p:cNvGrpSpPr/>
          <p:nvPr/>
        </p:nvGrpSpPr>
        <p:grpSpPr>
          <a:xfrm>
            <a:off x="5170171" y="-3561314"/>
            <a:ext cx="6676265" cy="2247902"/>
            <a:chOff x="2819400" y="7061200"/>
            <a:chExt cx="3771901" cy="1270001"/>
          </a:xfrm>
        </p:grpSpPr>
        <p:sp>
          <p:nvSpPr>
            <p:cNvPr id="18" name="Freeform 17"/>
            <p:cNvSpPr/>
            <p:nvPr/>
          </p:nvSpPr>
          <p:spPr>
            <a:xfrm>
              <a:off x="2819400" y="7061200"/>
              <a:ext cx="3771901" cy="1270001"/>
            </a:xfrm>
            <a:custGeom>
              <a:avLst/>
              <a:gdLst/>
              <a:ahLst/>
              <a:cxnLst/>
              <a:rect l="0" t="0" r="0" b="0"/>
              <a:pathLst>
                <a:path w="3771901" h="1270001">
                  <a:moveTo>
                    <a:pt x="0" y="0"/>
                  </a:moveTo>
                  <a:lnTo>
                    <a:pt x="3771900" y="0"/>
                  </a:lnTo>
                  <a:lnTo>
                    <a:pt x="3771900" y="1270000"/>
                  </a:lnTo>
                  <a:lnTo>
                    <a:pt x="0" y="12700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19" name="TextBox 18"/>
            <p:cNvSpPr txBox="1"/>
            <p:nvPr/>
          </p:nvSpPr>
          <p:spPr>
            <a:xfrm>
              <a:off x="2908300" y="7150100"/>
              <a:ext cx="3632200" cy="667719"/>
            </a:xfrm>
            <a:prstGeom prst="rect">
              <a:avLst/>
            </a:prstGeom>
            <a:noFill/>
          </p:spPr>
          <p:txBody>
            <a:bodyPr vert="horz" rtlCol="0">
              <a:spAutoFit/>
            </a:bodyPr>
            <a:lstStyle/>
            <a:p>
              <a:pPr algn="ctr"/>
              <a:r>
                <a:rPr lang="en-US" sz="1770">
                  <a:solidFill>
                    <a:srgbClr val="000000"/>
                  </a:solidFill>
                  <a:latin typeface="Calibri - 14"/>
                </a:rPr>
                <a:t>Tammy is decorating for an upcoming party.  She plans to use 6 vases to decorate the tables and will place 19 tulips of various colors in each vase.  What is the total number of tulips Tammy needs for her decorations?</a:t>
              </a:r>
            </a:p>
          </p:txBody>
        </p:sp>
      </p:grpSp>
      <p:grpSp>
        <p:nvGrpSpPr>
          <p:cNvPr id="32" name="Group 31"/>
          <p:cNvGrpSpPr/>
          <p:nvPr/>
        </p:nvGrpSpPr>
        <p:grpSpPr>
          <a:xfrm>
            <a:off x="12992863" y="-3831062"/>
            <a:ext cx="4788029" cy="1910717"/>
            <a:chOff x="7239000" y="6908800"/>
            <a:chExt cx="2705101" cy="1079501"/>
          </a:xfrm>
        </p:grpSpPr>
        <p:sp>
          <p:nvSpPr>
            <p:cNvPr id="30" name="Freeform 29"/>
            <p:cNvSpPr/>
            <p:nvPr/>
          </p:nvSpPr>
          <p:spPr>
            <a:xfrm>
              <a:off x="7239000" y="6908800"/>
              <a:ext cx="2705101" cy="1079501"/>
            </a:xfrm>
            <a:custGeom>
              <a:avLst/>
              <a:gdLst/>
              <a:ahLst/>
              <a:cxnLst/>
              <a:rect l="0" t="0" r="0" b="0"/>
              <a:pathLst>
                <a:path w="2705101" h="1079501">
                  <a:moveTo>
                    <a:pt x="0" y="0"/>
                  </a:moveTo>
                  <a:lnTo>
                    <a:pt x="2705100" y="0"/>
                  </a:lnTo>
                  <a:lnTo>
                    <a:pt x="2705100" y="1079500"/>
                  </a:lnTo>
                  <a:lnTo>
                    <a:pt x="0" y="10795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31" name="TextBox 30"/>
            <p:cNvSpPr txBox="1"/>
            <p:nvPr/>
          </p:nvSpPr>
          <p:spPr>
            <a:xfrm>
              <a:off x="7416800" y="6959600"/>
              <a:ext cx="2400300" cy="667719"/>
            </a:xfrm>
            <a:prstGeom prst="rect">
              <a:avLst/>
            </a:prstGeom>
            <a:noFill/>
          </p:spPr>
          <p:txBody>
            <a:bodyPr vert="horz" rtlCol="0">
              <a:spAutoFit/>
            </a:bodyPr>
            <a:lstStyle/>
            <a:p>
              <a:pPr algn="ctr"/>
              <a:r>
                <a:rPr lang="en-US" sz="1770">
                  <a:solidFill>
                    <a:srgbClr val="000000"/>
                  </a:solidFill>
                  <a:latin typeface="Calibri - 14"/>
                </a:rPr>
                <a:t>Kim had 120 cards in a box. She gave 84 of the cards to her best friend Maddy. How many cards does Kim have left in the box?</a:t>
              </a:r>
            </a:p>
          </p:txBody>
        </p:sp>
      </p:grpSp>
      <p:grpSp>
        <p:nvGrpSpPr>
          <p:cNvPr id="50" name="Group 49"/>
          <p:cNvGrpSpPr/>
          <p:nvPr/>
        </p:nvGrpSpPr>
        <p:grpSpPr>
          <a:xfrm>
            <a:off x="10722483" y="-3201651"/>
            <a:ext cx="4158615" cy="1978154"/>
            <a:chOff x="5956300" y="7264400"/>
            <a:chExt cx="2349500" cy="1117601"/>
          </a:xfrm>
        </p:grpSpPr>
        <p:sp>
          <p:nvSpPr>
            <p:cNvPr id="48" name="Freeform 47"/>
            <p:cNvSpPr/>
            <p:nvPr/>
          </p:nvSpPr>
          <p:spPr>
            <a:xfrm>
              <a:off x="6032500" y="7264400"/>
              <a:ext cx="2133601" cy="1117601"/>
            </a:xfrm>
            <a:custGeom>
              <a:avLst/>
              <a:gdLst/>
              <a:ahLst/>
              <a:cxnLst/>
              <a:rect l="0" t="0" r="0" b="0"/>
              <a:pathLst>
                <a:path w="2133601" h="1117601">
                  <a:moveTo>
                    <a:pt x="0" y="0"/>
                  </a:moveTo>
                  <a:lnTo>
                    <a:pt x="2133600" y="0"/>
                  </a:lnTo>
                  <a:lnTo>
                    <a:pt x="2133600" y="1117600"/>
                  </a:lnTo>
                  <a:lnTo>
                    <a:pt x="0" y="11176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9" name="TextBox 48"/>
            <p:cNvSpPr txBox="1"/>
            <p:nvPr/>
          </p:nvSpPr>
          <p:spPr>
            <a:xfrm>
              <a:off x="5956300" y="7340600"/>
              <a:ext cx="2349500" cy="513830"/>
            </a:xfrm>
            <a:prstGeom prst="rect">
              <a:avLst/>
            </a:prstGeom>
            <a:noFill/>
          </p:spPr>
          <p:txBody>
            <a:bodyPr vert="horz" rtlCol="0">
              <a:spAutoFit/>
            </a:bodyPr>
            <a:lstStyle/>
            <a:p>
              <a:pPr algn="ctr"/>
              <a:r>
                <a:rPr lang="en-US" sz="1770">
                  <a:solidFill>
                    <a:srgbClr val="000000"/>
                  </a:solidFill>
                  <a:latin typeface="Calibri - 14"/>
                </a:rPr>
                <a:t>Kate baked 84 blueberry muffins.  If each muffin tray held 9 muffins, how many trays did Kate use?</a:t>
              </a:r>
            </a:p>
          </p:txBody>
        </p:sp>
      </p:grpSp>
    </p:spTree>
    <p:extLst>
      <p:ext uri="{BB962C8B-B14F-4D97-AF65-F5344CB8AC3E}">
        <p14:creationId xmlns:p14="http://schemas.microsoft.com/office/powerpoint/2010/main" val="1372019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 name="Group 4"/>
          <p:cNvGrpSpPr/>
          <p:nvPr/>
        </p:nvGrpSpPr>
        <p:grpSpPr>
          <a:xfrm>
            <a:off x="629412" y="-3583796"/>
            <a:ext cx="4338447" cy="1955225"/>
            <a:chOff x="254000" y="7048500"/>
            <a:chExt cx="2451100" cy="1104647"/>
          </a:xfrm>
        </p:grpSpPr>
        <p:sp>
          <p:nvSpPr>
            <p:cNvPr id="3" name="Freeform 2"/>
            <p:cNvSpPr/>
            <p:nvPr/>
          </p:nvSpPr>
          <p:spPr>
            <a:xfrm>
              <a:off x="254000" y="7048500"/>
              <a:ext cx="2438655" cy="1104647"/>
            </a:xfrm>
            <a:custGeom>
              <a:avLst/>
              <a:gdLst/>
              <a:ahLst/>
              <a:cxnLst/>
              <a:rect l="0" t="0" r="0" b="0"/>
              <a:pathLst>
                <a:path w="2438655" h="1104647">
                  <a:moveTo>
                    <a:pt x="0" y="0"/>
                  </a:moveTo>
                  <a:lnTo>
                    <a:pt x="2438654" y="0"/>
                  </a:lnTo>
                  <a:lnTo>
                    <a:pt x="2438654" y="1104646"/>
                  </a:lnTo>
                  <a:lnTo>
                    <a:pt x="0" y="1104646"/>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 name="TextBox 3"/>
            <p:cNvSpPr txBox="1"/>
            <p:nvPr/>
          </p:nvSpPr>
          <p:spPr>
            <a:xfrm>
              <a:off x="342900" y="7137400"/>
              <a:ext cx="2362200" cy="667719"/>
            </a:xfrm>
            <a:prstGeom prst="rect">
              <a:avLst/>
            </a:prstGeom>
            <a:noFill/>
          </p:spPr>
          <p:txBody>
            <a:bodyPr vert="horz" rtlCol="0">
              <a:spAutoFit/>
            </a:bodyPr>
            <a:lstStyle/>
            <a:p>
              <a:pPr algn="ctr"/>
              <a:r>
                <a:rPr lang="en-US" sz="1770" dirty="0">
                  <a:solidFill>
                    <a:srgbClr val="000000"/>
                  </a:solidFill>
                  <a:latin typeface="Calibri - 14"/>
                </a:rPr>
                <a:t>Keith places 1 1/2 week’s pay into his wallet and banks 3 1/2  week’s pay.  How many week’s pay does Keith have?</a:t>
              </a:r>
            </a:p>
          </p:txBody>
        </p:sp>
      </p:grpSp>
      <p:sp>
        <p:nvSpPr>
          <p:cNvPr id="13" name="TextBox 12"/>
          <p:cNvSpPr txBox="1"/>
          <p:nvPr/>
        </p:nvSpPr>
        <p:spPr>
          <a:xfrm>
            <a:off x="1410788" y="846828"/>
            <a:ext cx="15494191" cy="6247864"/>
          </a:xfrm>
          <a:prstGeom prst="rect">
            <a:avLst/>
          </a:prstGeom>
          <a:noFill/>
        </p:spPr>
        <p:txBody>
          <a:bodyPr vert="horz" wrap="square" rtlCol="0">
            <a:spAutoFit/>
          </a:bodyPr>
          <a:lstStyle/>
          <a:p>
            <a:pPr algn="ctr"/>
            <a:r>
              <a:rPr lang="en-US" sz="8000" dirty="0">
                <a:solidFill>
                  <a:srgbClr val="000000"/>
                </a:solidFill>
                <a:latin typeface="Calibri" panose="020F0502020204030204" pitchFamily="34" charset="0"/>
                <a:cs typeface="Calibri" panose="020F0502020204030204" pitchFamily="34" charset="0"/>
              </a:rPr>
              <a:t>There are 26 fourth grade students in Ms. Frazier’s class.  Each table in the classroom seats 6 students.  How many tables will be needed in Ms. Frazier’s classroom?</a:t>
            </a:r>
          </a:p>
        </p:txBody>
      </p:sp>
      <p:grpSp>
        <p:nvGrpSpPr>
          <p:cNvPr id="20" name="Group 19"/>
          <p:cNvGrpSpPr/>
          <p:nvPr/>
        </p:nvGrpSpPr>
        <p:grpSpPr>
          <a:xfrm>
            <a:off x="5170171" y="-3561314"/>
            <a:ext cx="6676265" cy="2247902"/>
            <a:chOff x="2819400" y="7061200"/>
            <a:chExt cx="3771901" cy="1270001"/>
          </a:xfrm>
        </p:grpSpPr>
        <p:sp>
          <p:nvSpPr>
            <p:cNvPr id="18" name="Freeform 17"/>
            <p:cNvSpPr/>
            <p:nvPr/>
          </p:nvSpPr>
          <p:spPr>
            <a:xfrm>
              <a:off x="2819400" y="7061200"/>
              <a:ext cx="3771901" cy="1270001"/>
            </a:xfrm>
            <a:custGeom>
              <a:avLst/>
              <a:gdLst/>
              <a:ahLst/>
              <a:cxnLst/>
              <a:rect l="0" t="0" r="0" b="0"/>
              <a:pathLst>
                <a:path w="3771901" h="1270001">
                  <a:moveTo>
                    <a:pt x="0" y="0"/>
                  </a:moveTo>
                  <a:lnTo>
                    <a:pt x="3771900" y="0"/>
                  </a:lnTo>
                  <a:lnTo>
                    <a:pt x="3771900" y="1270000"/>
                  </a:lnTo>
                  <a:lnTo>
                    <a:pt x="0" y="12700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19" name="TextBox 18"/>
            <p:cNvSpPr txBox="1"/>
            <p:nvPr/>
          </p:nvSpPr>
          <p:spPr>
            <a:xfrm>
              <a:off x="2908300" y="7150100"/>
              <a:ext cx="3632200" cy="667719"/>
            </a:xfrm>
            <a:prstGeom prst="rect">
              <a:avLst/>
            </a:prstGeom>
            <a:noFill/>
          </p:spPr>
          <p:txBody>
            <a:bodyPr vert="horz" rtlCol="0">
              <a:spAutoFit/>
            </a:bodyPr>
            <a:lstStyle/>
            <a:p>
              <a:pPr algn="ctr"/>
              <a:r>
                <a:rPr lang="en-US" sz="1770">
                  <a:solidFill>
                    <a:srgbClr val="000000"/>
                  </a:solidFill>
                  <a:latin typeface="Calibri - 14"/>
                </a:rPr>
                <a:t>Tammy is decorating for an upcoming party.  She plans to use 6 vases to decorate the tables and will place 19 tulips of various colors in each vase.  What is the total number of tulips Tammy needs for her decorations?</a:t>
              </a:r>
            </a:p>
          </p:txBody>
        </p:sp>
      </p:grpSp>
      <p:grpSp>
        <p:nvGrpSpPr>
          <p:cNvPr id="32" name="Group 31"/>
          <p:cNvGrpSpPr/>
          <p:nvPr/>
        </p:nvGrpSpPr>
        <p:grpSpPr>
          <a:xfrm>
            <a:off x="12992863" y="-3831062"/>
            <a:ext cx="4788029" cy="1910717"/>
            <a:chOff x="7239000" y="6908800"/>
            <a:chExt cx="2705101" cy="1079501"/>
          </a:xfrm>
        </p:grpSpPr>
        <p:sp>
          <p:nvSpPr>
            <p:cNvPr id="30" name="Freeform 29"/>
            <p:cNvSpPr/>
            <p:nvPr/>
          </p:nvSpPr>
          <p:spPr>
            <a:xfrm>
              <a:off x="7239000" y="6908800"/>
              <a:ext cx="2705101" cy="1079501"/>
            </a:xfrm>
            <a:custGeom>
              <a:avLst/>
              <a:gdLst/>
              <a:ahLst/>
              <a:cxnLst/>
              <a:rect l="0" t="0" r="0" b="0"/>
              <a:pathLst>
                <a:path w="2705101" h="1079501">
                  <a:moveTo>
                    <a:pt x="0" y="0"/>
                  </a:moveTo>
                  <a:lnTo>
                    <a:pt x="2705100" y="0"/>
                  </a:lnTo>
                  <a:lnTo>
                    <a:pt x="2705100" y="1079500"/>
                  </a:lnTo>
                  <a:lnTo>
                    <a:pt x="0" y="10795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31" name="TextBox 30"/>
            <p:cNvSpPr txBox="1"/>
            <p:nvPr/>
          </p:nvSpPr>
          <p:spPr>
            <a:xfrm>
              <a:off x="7416800" y="6959600"/>
              <a:ext cx="2400300" cy="667719"/>
            </a:xfrm>
            <a:prstGeom prst="rect">
              <a:avLst/>
            </a:prstGeom>
            <a:noFill/>
          </p:spPr>
          <p:txBody>
            <a:bodyPr vert="horz" rtlCol="0">
              <a:spAutoFit/>
            </a:bodyPr>
            <a:lstStyle/>
            <a:p>
              <a:pPr algn="ctr"/>
              <a:r>
                <a:rPr lang="en-US" sz="1770">
                  <a:solidFill>
                    <a:srgbClr val="000000"/>
                  </a:solidFill>
                  <a:latin typeface="Calibri - 14"/>
                </a:rPr>
                <a:t>Kim had 120 cards in a box. She gave 84 of the cards to her best friend Maddy. How many cards does Kim have left in the box?</a:t>
              </a:r>
            </a:p>
          </p:txBody>
        </p:sp>
      </p:grpSp>
    </p:spTree>
    <p:extLst>
      <p:ext uri="{BB962C8B-B14F-4D97-AF65-F5344CB8AC3E}">
        <p14:creationId xmlns:p14="http://schemas.microsoft.com/office/powerpoint/2010/main" val="4278449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 name="Group 4"/>
          <p:cNvGrpSpPr/>
          <p:nvPr/>
        </p:nvGrpSpPr>
        <p:grpSpPr>
          <a:xfrm>
            <a:off x="629412" y="-3583796"/>
            <a:ext cx="4338447" cy="1955225"/>
            <a:chOff x="254000" y="7048500"/>
            <a:chExt cx="2451100" cy="1104647"/>
          </a:xfrm>
        </p:grpSpPr>
        <p:sp>
          <p:nvSpPr>
            <p:cNvPr id="3" name="Freeform 2"/>
            <p:cNvSpPr/>
            <p:nvPr/>
          </p:nvSpPr>
          <p:spPr>
            <a:xfrm>
              <a:off x="254000" y="7048500"/>
              <a:ext cx="2438655" cy="1104647"/>
            </a:xfrm>
            <a:custGeom>
              <a:avLst/>
              <a:gdLst/>
              <a:ahLst/>
              <a:cxnLst/>
              <a:rect l="0" t="0" r="0" b="0"/>
              <a:pathLst>
                <a:path w="2438655" h="1104647">
                  <a:moveTo>
                    <a:pt x="0" y="0"/>
                  </a:moveTo>
                  <a:lnTo>
                    <a:pt x="2438654" y="0"/>
                  </a:lnTo>
                  <a:lnTo>
                    <a:pt x="2438654" y="1104646"/>
                  </a:lnTo>
                  <a:lnTo>
                    <a:pt x="0" y="1104646"/>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 name="TextBox 3"/>
            <p:cNvSpPr txBox="1"/>
            <p:nvPr/>
          </p:nvSpPr>
          <p:spPr>
            <a:xfrm>
              <a:off x="342900" y="7137400"/>
              <a:ext cx="2362200" cy="667719"/>
            </a:xfrm>
            <a:prstGeom prst="rect">
              <a:avLst/>
            </a:prstGeom>
            <a:noFill/>
          </p:spPr>
          <p:txBody>
            <a:bodyPr vert="horz" rtlCol="0">
              <a:spAutoFit/>
            </a:bodyPr>
            <a:lstStyle/>
            <a:p>
              <a:pPr algn="ctr"/>
              <a:r>
                <a:rPr lang="en-US" sz="1770" dirty="0">
                  <a:solidFill>
                    <a:srgbClr val="000000"/>
                  </a:solidFill>
                  <a:latin typeface="Calibri - 14"/>
                </a:rPr>
                <a:t>Keith places 1 1/2 week’s pay into his wallet and banks 3 1/2  week’s pay.  How many week’s pay does Keith have?</a:t>
              </a:r>
            </a:p>
          </p:txBody>
        </p:sp>
      </p:grpSp>
      <p:grpSp>
        <p:nvGrpSpPr>
          <p:cNvPr id="20" name="Group 19"/>
          <p:cNvGrpSpPr/>
          <p:nvPr/>
        </p:nvGrpSpPr>
        <p:grpSpPr>
          <a:xfrm>
            <a:off x="5170171" y="-3561314"/>
            <a:ext cx="6676265" cy="2247902"/>
            <a:chOff x="2819400" y="7061200"/>
            <a:chExt cx="3771901" cy="1270001"/>
          </a:xfrm>
        </p:grpSpPr>
        <p:sp>
          <p:nvSpPr>
            <p:cNvPr id="18" name="Freeform 17"/>
            <p:cNvSpPr/>
            <p:nvPr/>
          </p:nvSpPr>
          <p:spPr>
            <a:xfrm>
              <a:off x="2819400" y="7061200"/>
              <a:ext cx="3771901" cy="1270001"/>
            </a:xfrm>
            <a:custGeom>
              <a:avLst/>
              <a:gdLst/>
              <a:ahLst/>
              <a:cxnLst/>
              <a:rect l="0" t="0" r="0" b="0"/>
              <a:pathLst>
                <a:path w="3771901" h="1270001">
                  <a:moveTo>
                    <a:pt x="0" y="0"/>
                  </a:moveTo>
                  <a:lnTo>
                    <a:pt x="3771900" y="0"/>
                  </a:lnTo>
                  <a:lnTo>
                    <a:pt x="3771900" y="1270000"/>
                  </a:lnTo>
                  <a:lnTo>
                    <a:pt x="0" y="12700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19" name="TextBox 18"/>
            <p:cNvSpPr txBox="1"/>
            <p:nvPr/>
          </p:nvSpPr>
          <p:spPr>
            <a:xfrm>
              <a:off x="2908300" y="7150100"/>
              <a:ext cx="3632200" cy="667719"/>
            </a:xfrm>
            <a:prstGeom prst="rect">
              <a:avLst/>
            </a:prstGeom>
            <a:noFill/>
          </p:spPr>
          <p:txBody>
            <a:bodyPr vert="horz" rtlCol="0">
              <a:spAutoFit/>
            </a:bodyPr>
            <a:lstStyle/>
            <a:p>
              <a:pPr algn="ctr"/>
              <a:r>
                <a:rPr lang="en-US" sz="1770">
                  <a:solidFill>
                    <a:srgbClr val="000000"/>
                  </a:solidFill>
                  <a:latin typeface="Calibri - 14"/>
                </a:rPr>
                <a:t>Tammy is decorating for an upcoming party.  She plans to use 6 vases to decorate the tables and will place 19 tulips of various colors in each vase.  What is the total number of tulips Tammy needs for her decorations?</a:t>
              </a:r>
            </a:p>
          </p:txBody>
        </p:sp>
      </p:grpSp>
      <p:grpSp>
        <p:nvGrpSpPr>
          <p:cNvPr id="32" name="Group 31"/>
          <p:cNvGrpSpPr/>
          <p:nvPr/>
        </p:nvGrpSpPr>
        <p:grpSpPr>
          <a:xfrm>
            <a:off x="12992863" y="-3831062"/>
            <a:ext cx="4788029" cy="1910717"/>
            <a:chOff x="7239000" y="6908800"/>
            <a:chExt cx="2705101" cy="1079501"/>
          </a:xfrm>
        </p:grpSpPr>
        <p:sp>
          <p:nvSpPr>
            <p:cNvPr id="30" name="Freeform 29"/>
            <p:cNvSpPr/>
            <p:nvPr/>
          </p:nvSpPr>
          <p:spPr>
            <a:xfrm>
              <a:off x="7239000" y="6908800"/>
              <a:ext cx="2705101" cy="1079501"/>
            </a:xfrm>
            <a:custGeom>
              <a:avLst/>
              <a:gdLst/>
              <a:ahLst/>
              <a:cxnLst/>
              <a:rect l="0" t="0" r="0" b="0"/>
              <a:pathLst>
                <a:path w="2705101" h="1079501">
                  <a:moveTo>
                    <a:pt x="0" y="0"/>
                  </a:moveTo>
                  <a:lnTo>
                    <a:pt x="2705100" y="0"/>
                  </a:lnTo>
                  <a:lnTo>
                    <a:pt x="2705100" y="1079500"/>
                  </a:lnTo>
                  <a:lnTo>
                    <a:pt x="0" y="10795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31" name="TextBox 30"/>
            <p:cNvSpPr txBox="1"/>
            <p:nvPr/>
          </p:nvSpPr>
          <p:spPr>
            <a:xfrm>
              <a:off x="7416800" y="6959600"/>
              <a:ext cx="2400300" cy="667719"/>
            </a:xfrm>
            <a:prstGeom prst="rect">
              <a:avLst/>
            </a:prstGeom>
            <a:noFill/>
          </p:spPr>
          <p:txBody>
            <a:bodyPr vert="horz" rtlCol="0">
              <a:spAutoFit/>
            </a:bodyPr>
            <a:lstStyle/>
            <a:p>
              <a:pPr algn="ctr"/>
              <a:r>
                <a:rPr lang="en-US" sz="1770">
                  <a:solidFill>
                    <a:srgbClr val="000000"/>
                  </a:solidFill>
                  <a:latin typeface="Calibri - 14"/>
                </a:rPr>
                <a:t>Kim had 120 cards in a box. She gave 84 of the cards to her best friend Maddy. How many cards does Kim have left in the box?</a:t>
              </a:r>
            </a:p>
          </p:txBody>
        </p:sp>
      </p:grpSp>
      <p:sp>
        <p:nvSpPr>
          <p:cNvPr id="40" name="TextBox 39"/>
          <p:cNvSpPr txBox="1"/>
          <p:nvPr/>
        </p:nvSpPr>
        <p:spPr>
          <a:xfrm>
            <a:off x="1489166" y="942755"/>
            <a:ext cx="15232144" cy="6555641"/>
          </a:xfrm>
          <a:prstGeom prst="rect">
            <a:avLst/>
          </a:prstGeom>
          <a:noFill/>
        </p:spPr>
        <p:txBody>
          <a:bodyPr vert="horz" wrap="square" rtlCol="0">
            <a:spAutoFit/>
          </a:bodyPr>
          <a:lstStyle/>
          <a:p>
            <a:pPr algn="ctr"/>
            <a:r>
              <a:rPr lang="en-US" sz="6000" dirty="0">
                <a:solidFill>
                  <a:srgbClr val="000000"/>
                </a:solidFill>
                <a:latin typeface="Calibri" panose="020F0502020204030204" pitchFamily="34" charset="0"/>
                <a:cs typeface="Calibri" panose="020F0502020204030204" pitchFamily="34" charset="0"/>
              </a:rPr>
              <a:t>During the first round of the NCAA basketball tournament, the Carolina </a:t>
            </a:r>
            <a:r>
              <a:rPr lang="en-US" sz="6000" dirty="0" err="1">
                <a:solidFill>
                  <a:srgbClr val="000000"/>
                </a:solidFill>
                <a:latin typeface="Calibri" panose="020F0502020204030204" pitchFamily="34" charset="0"/>
                <a:cs typeface="Calibri" panose="020F0502020204030204" pitchFamily="34" charset="0"/>
              </a:rPr>
              <a:t>Tarheels</a:t>
            </a:r>
            <a:r>
              <a:rPr lang="en-US" sz="6000" dirty="0">
                <a:solidFill>
                  <a:srgbClr val="000000"/>
                </a:solidFill>
                <a:latin typeface="Calibri" panose="020F0502020204030204" pitchFamily="34" charset="0"/>
                <a:cs typeface="Calibri" panose="020F0502020204030204" pitchFamily="34" charset="0"/>
              </a:rPr>
              <a:t> had 2,584 fans attend the game.  During the second round of the tournament, 3,000 more fans attended the second game than the first.  How many </a:t>
            </a:r>
            <a:r>
              <a:rPr lang="en-US" sz="6000" dirty="0" err="1">
                <a:solidFill>
                  <a:srgbClr val="000000"/>
                </a:solidFill>
                <a:latin typeface="Calibri" panose="020F0502020204030204" pitchFamily="34" charset="0"/>
                <a:cs typeface="Calibri" panose="020F0502020204030204" pitchFamily="34" charset="0"/>
              </a:rPr>
              <a:t>Tarheel</a:t>
            </a:r>
            <a:r>
              <a:rPr lang="en-US" sz="6000" dirty="0">
                <a:solidFill>
                  <a:srgbClr val="000000"/>
                </a:solidFill>
                <a:latin typeface="Calibri" panose="020F0502020204030204" pitchFamily="34" charset="0"/>
                <a:cs typeface="Calibri" panose="020F0502020204030204" pitchFamily="34" charset="0"/>
              </a:rPr>
              <a:t> fans attended the first two games of the tournament?</a:t>
            </a:r>
          </a:p>
        </p:txBody>
      </p:sp>
    </p:spTree>
    <p:extLst>
      <p:ext uri="{BB962C8B-B14F-4D97-AF65-F5344CB8AC3E}">
        <p14:creationId xmlns:p14="http://schemas.microsoft.com/office/powerpoint/2010/main" val="36085550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 name="Group 4"/>
          <p:cNvGrpSpPr/>
          <p:nvPr/>
        </p:nvGrpSpPr>
        <p:grpSpPr>
          <a:xfrm>
            <a:off x="629412" y="-3583796"/>
            <a:ext cx="4338447" cy="1955225"/>
            <a:chOff x="254000" y="7048500"/>
            <a:chExt cx="2451100" cy="1104647"/>
          </a:xfrm>
        </p:grpSpPr>
        <p:sp>
          <p:nvSpPr>
            <p:cNvPr id="3" name="Freeform 2"/>
            <p:cNvSpPr/>
            <p:nvPr/>
          </p:nvSpPr>
          <p:spPr>
            <a:xfrm>
              <a:off x="254000" y="7048500"/>
              <a:ext cx="2438655" cy="1104647"/>
            </a:xfrm>
            <a:custGeom>
              <a:avLst/>
              <a:gdLst/>
              <a:ahLst/>
              <a:cxnLst/>
              <a:rect l="0" t="0" r="0" b="0"/>
              <a:pathLst>
                <a:path w="2438655" h="1104647">
                  <a:moveTo>
                    <a:pt x="0" y="0"/>
                  </a:moveTo>
                  <a:lnTo>
                    <a:pt x="2438654" y="0"/>
                  </a:lnTo>
                  <a:lnTo>
                    <a:pt x="2438654" y="1104646"/>
                  </a:lnTo>
                  <a:lnTo>
                    <a:pt x="0" y="1104646"/>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 name="TextBox 3"/>
            <p:cNvSpPr txBox="1"/>
            <p:nvPr/>
          </p:nvSpPr>
          <p:spPr>
            <a:xfrm>
              <a:off x="342900" y="7137400"/>
              <a:ext cx="2362200" cy="667719"/>
            </a:xfrm>
            <a:prstGeom prst="rect">
              <a:avLst/>
            </a:prstGeom>
            <a:noFill/>
          </p:spPr>
          <p:txBody>
            <a:bodyPr vert="horz" rtlCol="0">
              <a:spAutoFit/>
            </a:bodyPr>
            <a:lstStyle/>
            <a:p>
              <a:pPr algn="ctr"/>
              <a:r>
                <a:rPr lang="en-US" sz="1770" dirty="0">
                  <a:solidFill>
                    <a:srgbClr val="000000"/>
                  </a:solidFill>
                  <a:latin typeface="Calibri - 14"/>
                </a:rPr>
                <a:t>Keith places 1 1/2 week’s pay into his wallet and banks 3 1/2  week’s pay.  How many week’s pay does Keith have?</a:t>
              </a:r>
            </a:p>
          </p:txBody>
        </p:sp>
      </p:grpSp>
      <p:grpSp>
        <p:nvGrpSpPr>
          <p:cNvPr id="20" name="Group 19"/>
          <p:cNvGrpSpPr/>
          <p:nvPr/>
        </p:nvGrpSpPr>
        <p:grpSpPr>
          <a:xfrm>
            <a:off x="5170171" y="-3561314"/>
            <a:ext cx="6676265" cy="2247902"/>
            <a:chOff x="2819400" y="7061200"/>
            <a:chExt cx="3771901" cy="1270001"/>
          </a:xfrm>
        </p:grpSpPr>
        <p:sp>
          <p:nvSpPr>
            <p:cNvPr id="18" name="Freeform 17"/>
            <p:cNvSpPr/>
            <p:nvPr/>
          </p:nvSpPr>
          <p:spPr>
            <a:xfrm>
              <a:off x="2819400" y="7061200"/>
              <a:ext cx="3771901" cy="1270001"/>
            </a:xfrm>
            <a:custGeom>
              <a:avLst/>
              <a:gdLst/>
              <a:ahLst/>
              <a:cxnLst/>
              <a:rect l="0" t="0" r="0" b="0"/>
              <a:pathLst>
                <a:path w="3771901" h="1270001">
                  <a:moveTo>
                    <a:pt x="0" y="0"/>
                  </a:moveTo>
                  <a:lnTo>
                    <a:pt x="3771900" y="0"/>
                  </a:lnTo>
                  <a:lnTo>
                    <a:pt x="3771900" y="1270000"/>
                  </a:lnTo>
                  <a:lnTo>
                    <a:pt x="0" y="12700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19" name="TextBox 18"/>
            <p:cNvSpPr txBox="1"/>
            <p:nvPr/>
          </p:nvSpPr>
          <p:spPr>
            <a:xfrm>
              <a:off x="2908300" y="7150100"/>
              <a:ext cx="3632200" cy="667719"/>
            </a:xfrm>
            <a:prstGeom prst="rect">
              <a:avLst/>
            </a:prstGeom>
            <a:noFill/>
          </p:spPr>
          <p:txBody>
            <a:bodyPr vert="horz" rtlCol="0">
              <a:spAutoFit/>
            </a:bodyPr>
            <a:lstStyle/>
            <a:p>
              <a:pPr algn="ctr"/>
              <a:r>
                <a:rPr lang="en-US" sz="1770">
                  <a:solidFill>
                    <a:srgbClr val="000000"/>
                  </a:solidFill>
                  <a:latin typeface="Calibri - 14"/>
                </a:rPr>
                <a:t>Tammy is decorating for an upcoming party.  She plans to use 6 vases to decorate the tables and will place 19 tulips of various colors in each vase.  What is the total number of tulips Tammy needs for her decorations?</a:t>
              </a:r>
            </a:p>
          </p:txBody>
        </p:sp>
      </p:grpSp>
      <p:sp>
        <p:nvSpPr>
          <p:cNvPr id="28" name="TextBox 27"/>
          <p:cNvSpPr txBox="1"/>
          <p:nvPr/>
        </p:nvSpPr>
        <p:spPr>
          <a:xfrm>
            <a:off x="1436914" y="1025244"/>
            <a:ext cx="16119186" cy="5170646"/>
          </a:xfrm>
          <a:prstGeom prst="rect">
            <a:avLst/>
          </a:prstGeom>
          <a:noFill/>
        </p:spPr>
        <p:txBody>
          <a:bodyPr vert="horz" wrap="square" rtlCol="0">
            <a:spAutoFit/>
          </a:bodyPr>
          <a:lstStyle/>
          <a:p>
            <a:pPr algn="ctr"/>
            <a:r>
              <a:rPr lang="en-US" sz="6600" dirty="0">
                <a:solidFill>
                  <a:srgbClr val="000000"/>
                </a:solidFill>
              </a:rPr>
              <a:t>The math team went to the aquarium to do research.  Each team member paid $12 for the trip.  There were 25 team members on the trip.  What was the total amount the team members paid?</a:t>
            </a:r>
          </a:p>
        </p:txBody>
      </p:sp>
      <p:grpSp>
        <p:nvGrpSpPr>
          <p:cNvPr id="32" name="Group 31"/>
          <p:cNvGrpSpPr/>
          <p:nvPr/>
        </p:nvGrpSpPr>
        <p:grpSpPr>
          <a:xfrm>
            <a:off x="12992863" y="-3831062"/>
            <a:ext cx="4788029" cy="1910717"/>
            <a:chOff x="7239000" y="6908800"/>
            <a:chExt cx="2705101" cy="1079501"/>
          </a:xfrm>
        </p:grpSpPr>
        <p:sp>
          <p:nvSpPr>
            <p:cNvPr id="30" name="Freeform 29"/>
            <p:cNvSpPr/>
            <p:nvPr/>
          </p:nvSpPr>
          <p:spPr>
            <a:xfrm>
              <a:off x="7239000" y="6908800"/>
              <a:ext cx="2705101" cy="1079501"/>
            </a:xfrm>
            <a:custGeom>
              <a:avLst/>
              <a:gdLst/>
              <a:ahLst/>
              <a:cxnLst/>
              <a:rect l="0" t="0" r="0" b="0"/>
              <a:pathLst>
                <a:path w="2705101" h="1079501">
                  <a:moveTo>
                    <a:pt x="0" y="0"/>
                  </a:moveTo>
                  <a:lnTo>
                    <a:pt x="2705100" y="0"/>
                  </a:lnTo>
                  <a:lnTo>
                    <a:pt x="2705100" y="1079500"/>
                  </a:lnTo>
                  <a:lnTo>
                    <a:pt x="0" y="10795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31" name="TextBox 30"/>
            <p:cNvSpPr txBox="1"/>
            <p:nvPr/>
          </p:nvSpPr>
          <p:spPr>
            <a:xfrm>
              <a:off x="7416800" y="6959600"/>
              <a:ext cx="2400300" cy="667719"/>
            </a:xfrm>
            <a:prstGeom prst="rect">
              <a:avLst/>
            </a:prstGeom>
            <a:noFill/>
          </p:spPr>
          <p:txBody>
            <a:bodyPr vert="horz" rtlCol="0">
              <a:spAutoFit/>
            </a:bodyPr>
            <a:lstStyle/>
            <a:p>
              <a:pPr algn="ctr"/>
              <a:r>
                <a:rPr lang="en-US" sz="1770">
                  <a:solidFill>
                    <a:srgbClr val="000000"/>
                  </a:solidFill>
                  <a:latin typeface="Calibri - 14"/>
                </a:rPr>
                <a:t>Kim had 120 cards in a box. She gave 84 of the cards to her best friend Maddy. How many cards does Kim have left in the box?</a:t>
              </a:r>
            </a:p>
          </p:txBody>
        </p:sp>
      </p:grpSp>
    </p:spTree>
    <p:extLst>
      <p:ext uri="{BB962C8B-B14F-4D97-AF65-F5344CB8AC3E}">
        <p14:creationId xmlns:p14="http://schemas.microsoft.com/office/powerpoint/2010/main" val="14007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479952" y="760966"/>
            <a:ext cx="17054817" cy="12212841"/>
          </a:xfrm>
          <a:prstGeom prst="rect">
            <a:avLst/>
          </a:prstGeom>
          <a:solidFill>
            <a:scrgbClr r="0" g="0" b="0">
              <a:alpha val="0"/>
            </a:scrgbClr>
          </a:solidFill>
        </p:spPr>
      </p:pic>
      <p:grpSp>
        <p:nvGrpSpPr>
          <p:cNvPr id="41" name="Group 40"/>
          <p:cNvGrpSpPr/>
          <p:nvPr/>
        </p:nvGrpSpPr>
        <p:grpSpPr>
          <a:xfrm>
            <a:off x="3012186" y="15532992"/>
            <a:ext cx="8294751" cy="2472692"/>
            <a:chOff x="1701800" y="11709400"/>
            <a:chExt cx="4686300" cy="1397001"/>
          </a:xfrm>
        </p:grpSpPr>
        <p:sp>
          <p:nvSpPr>
            <p:cNvPr id="39" name="Freeform 38"/>
            <p:cNvSpPr/>
            <p:nvPr/>
          </p:nvSpPr>
          <p:spPr>
            <a:xfrm>
              <a:off x="1765300" y="11709400"/>
              <a:ext cx="4533901" cy="1397001"/>
            </a:xfrm>
            <a:custGeom>
              <a:avLst/>
              <a:gdLst/>
              <a:ahLst/>
              <a:cxnLst/>
              <a:rect l="0" t="0" r="0" b="0"/>
              <a:pathLst>
                <a:path w="4533901" h="1397001">
                  <a:moveTo>
                    <a:pt x="0" y="0"/>
                  </a:moveTo>
                  <a:lnTo>
                    <a:pt x="4533900" y="0"/>
                  </a:lnTo>
                  <a:lnTo>
                    <a:pt x="4533900" y="1397000"/>
                  </a:lnTo>
                  <a:lnTo>
                    <a:pt x="0" y="13970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0" name="TextBox 39"/>
            <p:cNvSpPr txBox="1"/>
            <p:nvPr/>
          </p:nvSpPr>
          <p:spPr>
            <a:xfrm>
              <a:off x="1701800" y="11823700"/>
              <a:ext cx="4686300" cy="667719"/>
            </a:xfrm>
            <a:prstGeom prst="rect">
              <a:avLst/>
            </a:prstGeom>
            <a:noFill/>
          </p:spPr>
          <p:txBody>
            <a:bodyPr vert="horz" rtlCol="0">
              <a:spAutoFit/>
            </a:bodyPr>
            <a:lstStyle/>
            <a:p>
              <a:pPr algn="ctr"/>
              <a:r>
                <a:rPr lang="en-US" sz="1770">
                  <a:solidFill>
                    <a:srgbClr val="000000"/>
                  </a:solidFill>
                  <a:latin typeface="Calibri - 14"/>
                </a:rPr>
                <a:t>During the first round of the NCAA basketball tournament, the Carolina Tarheels had 2,584 fans attend the game.  During the second round of the tournament, 3,000 more fans attended the second game than the first.  How many Tarheel fans attended the first two games of the tournament?</a:t>
              </a:r>
            </a:p>
          </p:txBody>
        </p:sp>
      </p:grpSp>
      <p:grpSp>
        <p:nvGrpSpPr>
          <p:cNvPr id="47" name="Group 46"/>
          <p:cNvGrpSpPr/>
          <p:nvPr/>
        </p:nvGrpSpPr>
        <p:grpSpPr>
          <a:xfrm>
            <a:off x="9755886" y="15420596"/>
            <a:ext cx="6586347" cy="1820801"/>
            <a:chOff x="5511800" y="11645900"/>
            <a:chExt cx="3721100" cy="1028701"/>
          </a:xfrm>
        </p:grpSpPr>
        <p:sp>
          <p:nvSpPr>
            <p:cNvPr id="45" name="Freeform 44"/>
            <p:cNvSpPr/>
            <p:nvPr/>
          </p:nvSpPr>
          <p:spPr>
            <a:xfrm>
              <a:off x="5549900" y="11645900"/>
              <a:ext cx="3606801" cy="1028701"/>
            </a:xfrm>
            <a:custGeom>
              <a:avLst/>
              <a:gdLst/>
              <a:ahLst/>
              <a:cxnLst/>
              <a:rect l="0" t="0" r="0" b="0"/>
              <a:pathLst>
                <a:path w="3606801" h="1028701">
                  <a:moveTo>
                    <a:pt x="0" y="0"/>
                  </a:moveTo>
                  <a:lnTo>
                    <a:pt x="3606800" y="0"/>
                  </a:lnTo>
                  <a:lnTo>
                    <a:pt x="3606800" y="1028700"/>
                  </a:lnTo>
                  <a:lnTo>
                    <a:pt x="0" y="1028700"/>
                  </a:lnTo>
                  <a:close/>
                </a:path>
              </a:pathLst>
            </a:custGeom>
            <a:solidFill>
              <a:srgbClr val="C0FFFF"/>
            </a:solidFill>
            <a:ln w="12700" cap="flat" cmpd="sng" algn="ctr">
              <a:solidFill>
                <a:srgbClr val="000000"/>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86"/>
            </a:p>
          </p:txBody>
        </p:sp>
        <p:sp>
          <p:nvSpPr>
            <p:cNvPr id="46" name="TextBox 45"/>
            <p:cNvSpPr txBox="1"/>
            <p:nvPr/>
          </p:nvSpPr>
          <p:spPr>
            <a:xfrm>
              <a:off x="5511800" y="11658600"/>
              <a:ext cx="3721100" cy="513830"/>
            </a:xfrm>
            <a:prstGeom prst="rect">
              <a:avLst/>
            </a:prstGeom>
            <a:noFill/>
          </p:spPr>
          <p:txBody>
            <a:bodyPr vert="horz" rtlCol="0">
              <a:spAutoFit/>
            </a:bodyPr>
            <a:lstStyle/>
            <a:p>
              <a:pPr algn="ctr"/>
              <a:r>
                <a:rPr lang="en-US" sz="1770">
                  <a:solidFill>
                    <a:srgbClr val="000000"/>
                  </a:solidFill>
                  <a:latin typeface="Calibri - 14"/>
                </a:rPr>
                <a:t>This year Elizabeth exceeded her sales record by selling 108 boxes of girl scout cookies.  Kelli sold only 32 boxes of girl scout cookies.  How many more cookies did Elizabeth sell than Kelli?</a:t>
              </a:r>
            </a:p>
          </p:txBody>
        </p:sp>
      </p:grpSp>
    </p:spTree>
    <p:extLst>
      <p:ext uri="{BB962C8B-B14F-4D97-AF65-F5344CB8AC3E}">
        <p14:creationId xmlns:p14="http://schemas.microsoft.com/office/powerpoint/2010/main" val="4153650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TextBox 9"/>
          <p:cNvSpPr txBox="1"/>
          <p:nvPr/>
        </p:nvSpPr>
        <p:spPr>
          <a:xfrm>
            <a:off x="1472279" y="480767"/>
            <a:ext cx="15953574" cy="4154984"/>
          </a:xfrm>
          <a:prstGeom prst="rect">
            <a:avLst/>
          </a:prstGeom>
          <a:noFill/>
        </p:spPr>
        <p:txBody>
          <a:bodyPr vert="horz" wrap="square" rtlCol="0">
            <a:spAutoFit/>
          </a:bodyPr>
          <a:lstStyle/>
          <a:p>
            <a:pPr algn="ctr"/>
            <a:r>
              <a:rPr lang="en-US" sz="6600" dirty="0"/>
              <a:t>Tom and Ben ordered two pizzas – one pepperoni and one cheese.  Tom ate 5 slices of the pepperoni pizza and Ben ate 4 slices of the cheese pizza.  How much pizza was eaten?</a:t>
            </a:r>
            <a:endParaRPr lang="en-US" sz="66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6512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 name="TextBox 21"/>
          <p:cNvSpPr txBox="1"/>
          <p:nvPr/>
        </p:nvSpPr>
        <p:spPr>
          <a:xfrm>
            <a:off x="1403386" y="314222"/>
            <a:ext cx="15996339" cy="4708981"/>
          </a:xfrm>
          <a:prstGeom prst="rect">
            <a:avLst/>
          </a:prstGeom>
          <a:noFill/>
        </p:spPr>
        <p:txBody>
          <a:bodyPr vert="horz" wrap="square" rtlCol="0">
            <a:spAutoFit/>
          </a:bodyPr>
          <a:lstStyle/>
          <a:p>
            <a:pPr algn="ctr"/>
            <a:r>
              <a:rPr lang="en-US" sz="6000" dirty="0">
                <a:solidFill>
                  <a:srgbClr val="000000"/>
                </a:solidFill>
                <a:latin typeface="Calibri" panose="020F0502020204030204" pitchFamily="34" charset="0"/>
                <a:cs typeface="Calibri" panose="020F0502020204030204" pitchFamily="34" charset="0"/>
              </a:rPr>
              <a:t>With a speed of 270 mph, the Hennessey Venom is one of fastest cars in the world.  This is nine times as fast as the </a:t>
            </a:r>
            <a:r>
              <a:rPr lang="en-US" sz="6000" dirty="0" err="1">
                <a:solidFill>
                  <a:srgbClr val="000000"/>
                </a:solidFill>
                <a:latin typeface="Calibri" panose="020F0502020204030204" pitchFamily="34" charset="0"/>
                <a:cs typeface="Calibri" panose="020F0502020204030204" pitchFamily="34" charset="0"/>
              </a:rPr>
              <a:t>Aixam</a:t>
            </a:r>
            <a:r>
              <a:rPr lang="en-US" sz="6000" dirty="0">
                <a:solidFill>
                  <a:srgbClr val="000000"/>
                </a:solidFill>
                <a:latin typeface="Calibri" panose="020F0502020204030204" pitchFamily="34" charset="0"/>
                <a:cs typeface="Calibri" panose="020F0502020204030204" pitchFamily="34" charset="0"/>
              </a:rPr>
              <a:t> Coupe, one of the world’s slowest cars.  What is the speed of the </a:t>
            </a:r>
            <a:r>
              <a:rPr lang="en-US" sz="6000" dirty="0" err="1">
                <a:solidFill>
                  <a:srgbClr val="000000"/>
                </a:solidFill>
                <a:latin typeface="Calibri" panose="020F0502020204030204" pitchFamily="34" charset="0"/>
                <a:cs typeface="Calibri" panose="020F0502020204030204" pitchFamily="34" charset="0"/>
              </a:rPr>
              <a:t>Aixam</a:t>
            </a:r>
            <a:r>
              <a:rPr lang="en-US" sz="6000" dirty="0">
                <a:solidFill>
                  <a:srgbClr val="000000"/>
                </a:solidFill>
                <a:latin typeface="Calibri" panose="020F0502020204030204" pitchFamily="34" charset="0"/>
                <a:cs typeface="Calibri" panose="020F0502020204030204" pitchFamily="34" charset="0"/>
              </a:rPr>
              <a:t> Coupe?</a:t>
            </a:r>
          </a:p>
        </p:txBody>
      </p:sp>
    </p:spTree>
    <p:extLst>
      <p:ext uri="{BB962C8B-B14F-4D97-AF65-F5344CB8AC3E}">
        <p14:creationId xmlns:p14="http://schemas.microsoft.com/office/powerpoint/2010/main" val="2174769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 name="TextBox 36"/>
          <p:cNvSpPr txBox="1"/>
          <p:nvPr/>
        </p:nvSpPr>
        <p:spPr>
          <a:xfrm>
            <a:off x="883429" y="271308"/>
            <a:ext cx="16908181" cy="3139321"/>
          </a:xfrm>
          <a:prstGeom prst="rect">
            <a:avLst/>
          </a:prstGeom>
          <a:noFill/>
        </p:spPr>
        <p:txBody>
          <a:bodyPr vert="horz" wrap="square" rtlCol="0">
            <a:spAutoFit/>
          </a:bodyPr>
          <a:lstStyle/>
          <a:p>
            <a:pPr algn="ctr"/>
            <a:r>
              <a:rPr lang="en-US" sz="6600" dirty="0">
                <a:solidFill>
                  <a:srgbClr val="000000"/>
                </a:solidFill>
                <a:latin typeface="Calibri" panose="020F0502020204030204" pitchFamily="34" charset="0"/>
                <a:cs typeface="Calibri" panose="020F0502020204030204" pitchFamily="34" charset="0"/>
              </a:rPr>
              <a:t>At the party, Emile ate 2 donuts.  Lucas ate four times as many donuts as Emile. How many donuts did Lucas eat?</a:t>
            </a:r>
          </a:p>
        </p:txBody>
      </p:sp>
    </p:spTree>
    <p:extLst>
      <p:ext uri="{BB962C8B-B14F-4D97-AF65-F5344CB8AC3E}">
        <p14:creationId xmlns:p14="http://schemas.microsoft.com/office/powerpoint/2010/main" val="3105912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 name="TextBox 33"/>
          <p:cNvSpPr txBox="1"/>
          <p:nvPr/>
        </p:nvSpPr>
        <p:spPr>
          <a:xfrm>
            <a:off x="1559651" y="547556"/>
            <a:ext cx="15317560" cy="4154984"/>
          </a:xfrm>
          <a:prstGeom prst="rect">
            <a:avLst/>
          </a:prstGeom>
          <a:noFill/>
        </p:spPr>
        <p:txBody>
          <a:bodyPr vert="horz" wrap="square" rtlCol="0">
            <a:spAutoFit/>
          </a:bodyPr>
          <a:lstStyle/>
          <a:p>
            <a:pPr algn="ctr"/>
            <a:r>
              <a:rPr lang="en-US" sz="6600" dirty="0">
                <a:solidFill>
                  <a:srgbClr val="000000"/>
                </a:solidFill>
                <a:latin typeface="Calibri" panose="020F0502020204030204" pitchFamily="34" charset="0"/>
                <a:cs typeface="Calibri" panose="020F0502020204030204" pitchFamily="34" charset="0"/>
              </a:rPr>
              <a:t>To stay healthy, Sally runs 3 miles each day.  How many miles will Sally run if she runs every day from Monday to Saturday of this week?</a:t>
            </a:r>
          </a:p>
        </p:txBody>
      </p:sp>
    </p:spTree>
    <p:extLst>
      <p:ext uri="{BB962C8B-B14F-4D97-AF65-F5344CB8AC3E}">
        <p14:creationId xmlns:p14="http://schemas.microsoft.com/office/powerpoint/2010/main" val="310031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extBox 3"/>
          <p:cNvSpPr txBox="1"/>
          <p:nvPr/>
        </p:nvSpPr>
        <p:spPr>
          <a:xfrm>
            <a:off x="1624939" y="392525"/>
            <a:ext cx="15252272" cy="2123658"/>
          </a:xfrm>
          <a:prstGeom prst="rect">
            <a:avLst/>
          </a:prstGeom>
          <a:noFill/>
        </p:spPr>
        <p:txBody>
          <a:bodyPr vert="horz" wrap="square" rtlCol="0">
            <a:spAutoFit/>
          </a:bodyPr>
          <a:lstStyle/>
          <a:p>
            <a:pPr algn="ctr"/>
            <a:r>
              <a:rPr lang="en-US" sz="6600" dirty="0"/>
              <a:t>Keith places $24 into his wallet and banks $265.  How much money does Keith have?</a:t>
            </a:r>
            <a:endParaRPr lang="en-US" sz="66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0378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 name="TextBox 18"/>
          <p:cNvSpPr txBox="1"/>
          <p:nvPr/>
        </p:nvSpPr>
        <p:spPr>
          <a:xfrm>
            <a:off x="1513168" y="344977"/>
            <a:ext cx="15860431" cy="5170646"/>
          </a:xfrm>
          <a:prstGeom prst="rect">
            <a:avLst/>
          </a:prstGeom>
          <a:noFill/>
        </p:spPr>
        <p:txBody>
          <a:bodyPr vert="horz" wrap="square" rtlCol="0">
            <a:spAutoFit/>
          </a:bodyPr>
          <a:lstStyle/>
          <a:p>
            <a:pPr algn="ctr"/>
            <a:r>
              <a:rPr lang="en-US" sz="6600" dirty="0">
                <a:solidFill>
                  <a:srgbClr val="000000"/>
                </a:solidFill>
                <a:latin typeface="Calibri" panose="020F0502020204030204" pitchFamily="34" charset="0"/>
                <a:cs typeface="Calibri" panose="020F0502020204030204" pitchFamily="34" charset="0"/>
              </a:rPr>
              <a:t>Tammy is decorating for an upcoming party.  She plans to use 6 vases to decorate the tables and will place 19 tulips of various colors in each vase.  What is the total number of tulips Tammy needs for her decorations?</a:t>
            </a:r>
          </a:p>
        </p:txBody>
      </p:sp>
    </p:spTree>
    <p:extLst>
      <p:ext uri="{BB962C8B-B14F-4D97-AF65-F5344CB8AC3E}">
        <p14:creationId xmlns:p14="http://schemas.microsoft.com/office/powerpoint/2010/main" val="3677185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 name="TextBox 30"/>
          <p:cNvSpPr txBox="1"/>
          <p:nvPr/>
        </p:nvSpPr>
        <p:spPr>
          <a:xfrm>
            <a:off x="1890631" y="290930"/>
            <a:ext cx="15117209" cy="3139321"/>
          </a:xfrm>
          <a:prstGeom prst="rect">
            <a:avLst/>
          </a:prstGeom>
          <a:noFill/>
        </p:spPr>
        <p:txBody>
          <a:bodyPr vert="horz" wrap="square" rtlCol="0">
            <a:spAutoFit/>
          </a:bodyPr>
          <a:lstStyle/>
          <a:p>
            <a:pPr algn="ctr"/>
            <a:r>
              <a:rPr lang="en-US" sz="6600" dirty="0">
                <a:solidFill>
                  <a:srgbClr val="000000"/>
                </a:solidFill>
                <a:latin typeface="Calibri" panose="020F0502020204030204" pitchFamily="34" charset="0"/>
                <a:cs typeface="Calibri" panose="020F0502020204030204" pitchFamily="34" charset="0"/>
              </a:rPr>
              <a:t>Kim had 120 cards in a box. She gave 84 of the cards to her best friend </a:t>
            </a:r>
            <a:r>
              <a:rPr lang="en-US" sz="6600" dirty="0" err="1">
                <a:solidFill>
                  <a:srgbClr val="000000"/>
                </a:solidFill>
                <a:latin typeface="Calibri" panose="020F0502020204030204" pitchFamily="34" charset="0"/>
                <a:cs typeface="Calibri" panose="020F0502020204030204" pitchFamily="34" charset="0"/>
              </a:rPr>
              <a:t>Maddy</a:t>
            </a:r>
            <a:r>
              <a:rPr lang="en-US" sz="6600" dirty="0">
                <a:solidFill>
                  <a:srgbClr val="000000"/>
                </a:solidFill>
                <a:latin typeface="Calibri" panose="020F0502020204030204" pitchFamily="34" charset="0"/>
                <a:cs typeface="Calibri" panose="020F0502020204030204" pitchFamily="34" charset="0"/>
              </a:rPr>
              <a:t>. How many cards does Kim have left in the box?</a:t>
            </a:r>
          </a:p>
        </p:txBody>
      </p:sp>
    </p:spTree>
    <p:extLst>
      <p:ext uri="{BB962C8B-B14F-4D97-AF65-F5344CB8AC3E}">
        <p14:creationId xmlns:p14="http://schemas.microsoft.com/office/powerpoint/2010/main" val="2540904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221</TotalTime>
  <Words>728</Words>
  <Application>Microsoft Office PowerPoint</Application>
  <PresentationFormat>Custom</PresentationFormat>
  <Paragraphs>44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 - 14</vt:lpstr>
      <vt:lpstr>Calibri</vt:lpstr>
      <vt:lpstr>Impact</vt:lpstr>
      <vt:lpstr>Gill Sans MT</vt:lpstr>
      <vt:lpstr>Badge</vt:lpstr>
      <vt:lpstr>Word Problem Sort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Belote, Melissa</dc:creator>
  <cp:lastModifiedBy>Floyd, Ana</cp:lastModifiedBy>
  <cp:revision>8</cp:revision>
  <dcterms:created xsi:type="dcterms:W3CDTF">2018-07-10T13:50:11Z</dcterms:created>
  <dcterms:modified xsi:type="dcterms:W3CDTF">2018-08-30T02:04:56Z</dcterms:modified>
</cp:coreProperties>
</file>