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Griggs" initials="MG" lastIdx="8" clrIdx="0">
    <p:extLst>
      <p:ext uri="{19B8F6BF-5375-455C-9EA6-DF929625EA0E}">
        <p15:presenceInfo xmlns:p15="http://schemas.microsoft.com/office/powerpoint/2012/main" xmlns="" userId="S-1-5-21-2606893621-3898999704-88023562-145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75316" autoAdjust="0"/>
  </p:normalViewPr>
  <p:slideViewPr>
    <p:cSldViewPr snapToGrid="0">
      <p:cViewPr>
        <p:scale>
          <a:sx n="50" d="100"/>
          <a:sy n="50" d="100"/>
        </p:scale>
        <p:origin x="-133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048" y="-108"/>
      </p:cViewPr>
      <p:guideLst>
        <p:guide orient="horz" pos="2932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CB355-986F-4E82-973D-BE0478C0AF0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5D45A-0118-4CBF-A578-ED34C6321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8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Guided questions:</a:t>
            </a:r>
            <a:endParaRPr lang="en-US" b="0" dirty="0" smtClean="0">
              <a:effectLst/>
            </a:endParaRPr>
          </a:p>
          <a:p>
            <a:pPr fontAlgn="base"/>
            <a:r>
              <a:rPr lang="en-US" dirty="0"/>
              <a:t>What do you know from this situation? What would it look like?</a:t>
            </a:r>
          </a:p>
          <a:p>
            <a:pPr fontAlgn="base"/>
            <a:r>
              <a:rPr lang="en-US" dirty="0"/>
              <a:t>How could you draw this picture?</a:t>
            </a:r>
          </a:p>
          <a:p>
            <a:pPr fontAlgn="base"/>
            <a:r>
              <a:rPr lang="en-US" dirty="0"/>
              <a:t>How could we figure out how many grasshoppers there were if we know the number of legs on the ground? (draw each grasshopper with 4 legs until you have the total legs, take the legs and divide by 4, etc.)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D45A-0118-4CBF-A578-ED34C6321B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2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what do we know?</a:t>
            </a:r>
          </a:p>
          <a:p>
            <a:r>
              <a:rPr lang="en-US" dirty="0" smtClean="0"/>
              <a:t>How is this information helpful?</a:t>
            </a:r>
          </a:p>
          <a:p>
            <a:r>
              <a:rPr lang="en-US" dirty="0" smtClean="0"/>
              <a:t>How</a:t>
            </a:r>
            <a:r>
              <a:rPr lang="en-US" baseline="0" dirty="0" smtClean="0"/>
              <a:t> could we solve this problem?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D45A-0118-4CBF-A578-ED34C6321B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2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D45A-0118-4CBF-A578-ED34C6321B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4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3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6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4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4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8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2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9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7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5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B611-50AD-4694-9FBF-4C06BF9ED27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88AE-CE6B-4F4E-B0B9-F8AEF3C3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1407" y="250031"/>
            <a:ext cx="916239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Calibri" pitchFamily="34" charset="0"/>
              </a:rPr>
              <a:t>Learning Target	</a:t>
            </a:r>
            <a:endParaRPr lang="en-US" sz="6000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0690" y="1825625"/>
            <a:ext cx="9383110" cy="4351338"/>
          </a:xfrm>
        </p:spPr>
        <p:txBody>
          <a:bodyPr/>
          <a:lstStyle/>
          <a:p>
            <a:pPr marL="0" lvl="0" indent="0" fontAlgn="base">
              <a:buNone/>
            </a:pPr>
            <a:r>
              <a:rPr lang="en-US" sz="5400" dirty="0">
                <a:latin typeface="Calibri" pitchFamily="34" charset="0"/>
              </a:rPr>
              <a:t>I can solve </a:t>
            </a:r>
            <a:r>
              <a:rPr lang="en-US" sz="5400" dirty="0" smtClean="0">
                <a:latin typeface="Calibri" pitchFamily="34" charset="0"/>
              </a:rPr>
              <a:t>a </a:t>
            </a:r>
            <a:r>
              <a:rPr lang="en-US" sz="5400" dirty="0" smtClean="0">
                <a:latin typeface="Calibri" pitchFamily="34" charset="0"/>
              </a:rPr>
              <a:t>division </a:t>
            </a:r>
            <a:r>
              <a:rPr lang="en-US" sz="5400" dirty="0">
                <a:latin typeface="Calibri" pitchFamily="34" charset="0"/>
              </a:rPr>
              <a:t>word </a:t>
            </a:r>
            <a:r>
              <a:rPr lang="en-US" sz="5400" dirty="0" smtClean="0">
                <a:latin typeface="Calibri" pitchFamily="34" charset="0"/>
              </a:rPr>
              <a:t>problem pictures</a:t>
            </a:r>
            <a:r>
              <a:rPr lang="en-US" sz="5400" dirty="0">
                <a:latin typeface="Calibri" pitchFamily="34" charset="0"/>
              </a:rPr>
              <a:t>, and/or </a:t>
            </a:r>
            <a:r>
              <a:rPr lang="en-US" sz="5400" dirty="0" smtClean="0">
                <a:latin typeface="Calibri" pitchFamily="34" charset="0"/>
              </a:rPr>
              <a:t>numbers</a:t>
            </a:r>
            <a:r>
              <a:rPr lang="en-US" sz="5400" dirty="0" smtClean="0">
                <a:latin typeface="Calibri" pitchFamily="34" charset="0"/>
              </a:rPr>
              <a:t> </a:t>
            </a:r>
            <a:r>
              <a:rPr lang="en-US" sz="5400" dirty="0">
                <a:latin typeface="Calibri" pitchFamily="34" charset="0"/>
              </a:rPr>
              <a:t>to represent the problem. 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532784" y="2532784"/>
            <a:ext cx="6858000" cy="179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3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asshopp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427038"/>
            <a:ext cx="5959475" cy="595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8650" y="895351"/>
            <a:ext cx="4648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6600" dirty="0"/>
              <a:t>What do you notice</a:t>
            </a:r>
            <a:r>
              <a:rPr lang="en-US" sz="6600" dirty="0" smtClean="0"/>
              <a:t>?</a:t>
            </a:r>
          </a:p>
          <a:p>
            <a:pPr fontAlgn="base"/>
            <a:endParaRPr lang="en-US" sz="6600" dirty="0"/>
          </a:p>
          <a:p>
            <a:pPr fontAlgn="base"/>
            <a:r>
              <a:rPr lang="en-US" sz="6600" dirty="0"/>
              <a:t>What do you wonder?</a:t>
            </a:r>
          </a:p>
        </p:txBody>
      </p:sp>
    </p:spTree>
    <p:extLst>
      <p:ext uri="{BB962C8B-B14F-4D97-AF65-F5344CB8AC3E}">
        <p14:creationId xmlns:p14="http://schemas.microsoft.com/office/powerpoint/2010/main" val="198338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1407" y="250031"/>
            <a:ext cx="916239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+mn-lt"/>
              </a:rPr>
              <a:t>Think About It!</a:t>
            </a:r>
            <a:endParaRPr lang="en-US" sz="6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0690" y="1715266"/>
            <a:ext cx="938311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5400" dirty="0" smtClean="0"/>
              <a:t>You </a:t>
            </a:r>
            <a:r>
              <a:rPr lang="en-US" sz="5400" dirty="0"/>
              <a:t>see a group of grasshoppers on the ground. </a:t>
            </a:r>
            <a:endParaRPr lang="en-US" sz="5400" dirty="0" smtClean="0"/>
          </a:p>
          <a:p>
            <a:pPr marL="0" indent="0" fontAlgn="base">
              <a:buNone/>
            </a:pPr>
            <a:endParaRPr lang="en-US" sz="5400" dirty="0"/>
          </a:p>
          <a:p>
            <a:pPr marL="0" indent="0" fontAlgn="base">
              <a:buNone/>
            </a:pPr>
            <a:r>
              <a:rPr lang="en-US" sz="5400" dirty="0" smtClean="0"/>
              <a:t>If </a:t>
            </a:r>
            <a:r>
              <a:rPr lang="en-US" sz="5400" dirty="0"/>
              <a:t>you see some legs, how many grasshoppers are there</a:t>
            </a:r>
            <a:r>
              <a:rPr lang="en-US" sz="5400" dirty="0" smtClean="0"/>
              <a:t>?</a:t>
            </a:r>
            <a:endParaRPr lang="en-US" sz="5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32784" y="2532784"/>
            <a:ext cx="6858000" cy="1792432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928938" y="2566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928938" y="2566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67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1407" y="250031"/>
            <a:ext cx="916239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+mn-lt"/>
              </a:rPr>
              <a:t>Launch</a:t>
            </a:r>
            <a:endParaRPr lang="en-US" sz="6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0690" y="1715266"/>
            <a:ext cx="938311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5400" dirty="0"/>
              <a:t>Grasshoppers have </a:t>
            </a:r>
            <a:r>
              <a:rPr lang="en-US" sz="5400" dirty="0" smtClean="0"/>
              <a:t>6 </a:t>
            </a:r>
            <a:r>
              <a:rPr lang="en-US" sz="5400" dirty="0"/>
              <a:t>legs. You see a group of grasshoppers on the ground. If you see 48 legs, how many grasshoppers are there?</a:t>
            </a:r>
          </a:p>
          <a:p>
            <a:pPr marL="0" lvl="0" indent="0" fontAlgn="base">
              <a:buNone/>
            </a:pPr>
            <a:endParaRPr lang="en-US" sz="5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32784" y="2532784"/>
            <a:ext cx="6858000" cy="179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3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1407" y="250031"/>
            <a:ext cx="916239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+mn-lt"/>
              </a:rPr>
              <a:t>Explore</a:t>
            </a:r>
            <a:endParaRPr lang="en-US" sz="6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0690" y="1715266"/>
            <a:ext cx="9383110" cy="4351338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5400" dirty="0" smtClean="0"/>
              <a:t>  Can </a:t>
            </a:r>
            <a:r>
              <a:rPr lang="en-US" sz="5400" dirty="0"/>
              <a:t>you explain your </a:t>
            </a:r>
            <a:r>
              <a:rPr lang="en-US" sz="5400" dirty="0" smtClean="0"/>
              <a:t>strategy?</a:t>
            </a:r>
            <a:endParaRPr lang="en-US" sz="5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5400" dirty="0" smtClean="0"/>
              <a:t>  What </a:t>
            </a:r>
            <a:r>
              <a:rPr lang="en-US" sz="5400" dirty="0"/>
              <a:t>does this picture show/represent?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5400" dirty="0" smtClean="0"/>
              <a:t>  What </a:t>
            </a:r>
            <a:r>
              <a:rPr lang="en-US" sz="5400" dirty="0"/>
              <a:t>do we know from the </a:t>
            </a:r>
            <a:r>
              <a:rPr lang="en-US" sz="5400" dirty="0" smtClean="0"/>
              <a:t>problem?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5400" dirty="0"/>
              <a:t> </a:t>
            </a:r>
            <a:r>
              <a:rPr lang="en-US" sz="5400" dirty="0" smtClean="0"/>
              <a:t> How </a:t>
            </a:r>
            <a:r>
              <a:rPr lang="en-US" sz="5400" dirty="0"/>
              <a:t>can we draw that? </a:t>
            </a:r>
            <a:endParaRPr lang="en-US" sz="5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5400" dirty="0" smtClean="0"/>
              <a:t>  How </a:t>
            </a:r>
            <a:r>
              <a:rPr lang="en-US" sz="5400" dirty="0"/>
              <a:t>else could we show this problem</a:t>
            </a:r>
            <a:r>
              <a:rPr lang="en-US" sz="5400" dirty="0" smtClean="0"/>
              <a:t>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32784" y="2532784"/>
            <a:ext cx="6858000" cy="179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1407" y="250031"/>
            <a:ext cx="916239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+mn-lt"/>
              </a:rPr>
              <a:t>Discuss</a:t>
            </a:r>
            <a:endParaRPr lang="en-US" sz="6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0690" y="1715266"/>
            <a:ext cx="9638924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4800" dirty="0" smtClean="0"/>
              <a:t>Now it’s time to present your work!</a:t>
            </a:r>
          </a:p>
          <a:p>
            <a:pPr marL="0" indent="0" fontAlgn="base">
              <a:buNone/>
            </a:pPr>
            <a:endParaRPr lang="en-US" sz="4800" dirty="0"/>
          </a:p>
          <a:p>
            <a:pPr marL="0" indent="0" fontAlgn="base">
              <a:buNone/>
            </a:pPr>
            <a:r>
              <a:rPr lang="en-US" sz="4800" dirty="0" smtClean="0"/>
              <a:t>You may use a document </a:t>
            </a:r>
            <a:r>
              <a:rPr lang="en-US" sz="4800" dirty="0"/>
              <a:t>camera, or explain their strategy </a:t>
            </a:r>
            <a:r>
              <a:rPr lang="en-US" sz="4800" dirty="0" smtClean="0"/>
              <a:t>as you draw </a:t>
            </a:r>
            <a:r>
              <a:rPr lang="en-US" sz="4800" smtClean="0"/>
              <a:t>you </a:t>
            </a:r>
            <a:r>
              <a:rPr lang="en-US" sz="4800" smtClean="0"/>
              <a:t>representation.</a:t>
            </a:r>
            <a:endParaRPr lang="en-US" sz="5400" dirty="0"/>
          </a:p>
          <a:p>
            <a:pPr marL="0" lvl="0" indent="0" fontAlgn="base">
              <a:buNone/>
            </a:pPr>
            <a:endParaRPr lang="en-US" sz="5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532784" y="2532784"/>
            <a:ext cx="6858000" cy="179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77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239</Words>
  <Application>Microsoft Office PowerPoint</Application>
  <PresentationFormat>Custom</PresentationFormat>
  <Paragraphs>35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Learning Target </vt:lpstr>
      <vt:lpstr>PowerPoint Presentation</vt:lpstr>
      <vt:lpstr>Think About It!</vt:lpstr>
      <vt:lpstr>Launch</vt:lpstr>
      <vt:lpstr>Explore</vt:lpstr>
      <vt:lpstr>Discuss</vt:lpstr>
    </vt:vector>
  </TitlesOfParts>
  <Company>RCS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</dc:title>
  <dc:creator>Michele Griggs</dc:creator>
  <cp:lastModifiedBy>Leanne Daughtry</cp:lastModifiedBy>
  <cp:revision>14</cp:revision>
  <cp:lastPrinted>2018-02-20T13:08:51Z</cp:lastPrinted>
  <dcterms:created xsi:type="dcterms:W3CDTF">2018-02-14T19:57:28Z</dcterms:created>
  <dcterms:modified xsi:type="dcterms:W3CDTF">2018-05-18T21:52:09Z</dcterms:modified>
</cp:coreProperties>
</file>