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160000" cy="9626600"/>
  <p:notesSz cx="6858000" cy="9144000"/>
  <p:embeddedFontLst>
    <p:embeddedFont>
      <p:font typeface="Cambria Math" pitchFamily="18" charset="0"/>
      <p:regular r:id="rId8"/>
    </p:embeddedFont>
    <p:embeddedFont>
      <p:font typeface="Calibri Light" pitchFamily="34" charset="0"/>
      <p:regular r:id="rId9"/>
      <p:italic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2244" y="-486"/>
      </p:cViewPr>
      <p:guideLst>
        <p:guide orient="horz" pos="3032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575465"/>
            <a:ext cx="7620000" cy="3351483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5056194"/>
            <a:ext cx="7620000" cy="2324199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6AF9-A82F-4913-88AE-C49CC2D537B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7A9B-3186-47C0-A996-F7B2E1BC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5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6AF9-A82F-4913-88AE-C49CC2D537B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7A9B-3186-47C0-A996-F7B2E1BC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512527"/>
            <a:ext cx="2190750" cy="81580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512527"/>
            <a:ext cx="6445250" cy="81580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6AF9-A82F-4913-88AE-C49CC2D537B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7A9B-3186-47C0-A996-F7B2E1BC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4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6AF9-A82F-4913-88AE-C49CC2D537B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7A9B-3186-47C0-A996-F7B2E1BC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2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399968"/>
            <a:ext cx="8763000" cy="400439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6442248"/>
            <a:ext cx="8763000" cy="210581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6AF9-A82F-4913-88AE-C49CC2D537B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7A9B-3186-47C0-A996-F7B2E1BC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8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562637"/>
            <a:ext cx="4318000" cy="61079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562637"/>
            <a:ext cx="4318000" cy="61079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6AF9-A82F-4913-88AE-C49CC2D537B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7A9B-3186-47C0-A996-F7B2E1BC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8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12529"/>
            <a:ext cx="8763000" cy="18606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359855"/>
            <a:ext cx="4298156" cy="115652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516383"/>
            <a:ext cx="4298156" cy="51720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359855"/>
            <a:ext cx="4319323" cy="115652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516383"/>
            <a:ext cx="4319323" cy="51720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6AF9-A82F-4913-88AE-C49CC2D537B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7A9B-3186-47C0-A996-F7B2E1BC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7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6AF9-A82F-4913-88AE-C49CC2D537B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7A9B-3186-47C0-A996-F7B2E1BC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2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6AF9-A82F-4913-88AE-C49CC2D537B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7A9B-3186-47C0-A996-F7B2E1BC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41773"/>
            <a:ext cx="3276864" cy="22462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386054"/>
            <a:ext cx="5143500" cy="68411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887980"/>
            <a:ext cx="3276864" cy="5350340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6AF9-A82F-4913-88AE-C49CC2D537B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7A9B-3186-47C0-A996-F7B2E1BC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4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41773"/>
            <a:ext cx="3276864" cy="22462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386054"/>
            <a:ext cx="5143500" cy="68411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887980"/>
            <a:ext cx="3276864" cy="5350340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6AF9-A82F-4913-88AE-C49CC2D537B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7A9B-3186-47C0-A996-F7B2E1BC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9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12529"/>
            <a:ext cx="8763000" cy="1860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562637"/>
            <a:ext cx="8763000" cy="6107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8922434"/>
            <a:ext cx="2286000" cy="512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C6AF9-A82F-4913-88AE-C49CC2D537B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8922434"/>
            <a:ext cx="3429000" cy="512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8922434"/>
            <a:ext cx="2286000" cy="512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97A9B-3186-47C0-A996-F7B2E1BC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300"/>
            </a:gs>
            <a:gs pos="100000">
              <a:srgbClr val="FFFF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300" y="647700"/>
            <a:ext cx="8301827" cy="22775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7100" b="1" smtClean="0">
                <a:solidFill>
                  <a:srgbClr val="000000"/>
                </a:solidFill>
                <a:latin typeface="Arial Rounded MT Bold - 95"/>
              </a:rPr>
              <a:t>Fourth Grade </a:t>
            </a:r>
          </a:p>
          <a:p>
            <a:pPr algn="ctr"/>
            <a:r>
              <a:rPr lang="en-US" sz="7100" b="1" smtClean="0">
                <a:solidFill>
                  <a:srgbClr val="000000"/>
                </a:solidFill>
                <a:latin typeface="Arial Rounded MT Bold - 95"/>
              </a:rPr>
              <a:t>Fractions</a:t>
            </a:r>
            <a:endParaRPr lang="en-US" sz="7100" b="1">
              <a:solidFill>
                <a:srgbClr val="000000"/>
              </a:solidFill>
              <a:latin typeface="Arial Rounded MT Bold - 95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396353" y="1969516"/>
            <a:ext cx="2088516" cy="2235963"/>
          </a:xfrm>
          <a:custGeom>
            <a:avLst/>
            <a:gdLst/>
            <a:ahLst/>
            <a:cxnLst/>
            <a:rect l="0" t="0" r="0" b="0"/>
            <a:pathLst>
              <a:path w="2088516" h="2235963">
                <a:moveTo>
                  <a:pt x="1363472" y="2192655"/>
                </a:moveTo>
                <a:lnTo>
                  <a:pt x="1356741" y="2076069"/>
                </a:lnTo>
                <a:lnTo>
                  <a:pt x="1350264" y="1999361"/>
                </a:lnTo>
                <a:lnTo>
                  <a:pt x="1340231" y="1912747"/>
                </a:lnTo>
                <a:lnTo>
                  <a:pt x="1323594" y="1822831"/>
                </a:lnTo>
                <a:lnTo>
                  <a:pt x="1300353" y="1722882"/>
                </a:lnTo>
                <a:lnTo>
                  <a:pt x="1287018" y="1676146"/>
                </a:lnTo>
                <a:lnTo>
                  <a:pt x="1260475" y="1596136"/>
                </a:lnTo>
                <a:lnTo>
                  <a:pt x="1213866" y="1502918"/>
                </a:lnTo>
                <a:lnTo>
                  <a:pt x="1183894" y="1459484"/>
                </a:lnTo>
                <a:lnTo>
                  <a:pt x="1137285" y="1402969"/>
                </a:lnTo>
                <a:lnTo>
                  <a:pt x="1117346" y="1386205"/>
                </a:lnTo>
                <a:lnTo>
                  <a:pt x="1070864" y="1339596"/>
                </a:lnTo>
                <a:lnTo>
                  <a:pt x="1044194" y="1382903"/>
                </a:lnTo>
                <a:lnTo>
                  <a:pt x="1007618" y="1429512"/>
                </a:lnTo>
                <a:lnTo>
                  <a:pt x="957707" y="1489456"/>
                </a:lnTo>
                <a:lnTo>
                  <a:pt x="894588" y="1552829"/>
                </a:lnTo>
                <a:lnTo>
                  <a:pt x="854710" y="1589405"/>
                </a:lnTo>
                <a:lnTo>
                  <a:pt x="814832" y="1622806"/>
                </a:lnTo>
                <a:lnTo>
                  <a:pt x="768223" y="1659382"/>
                </a:lnTo>
                <a:lnTo>
                  <a:pt x="715010" y="1692783"/>
                </a:lnTo>
                <a:lnTo>
                  <a:pt x="661797" y="1722882"/>
                </a:lnTo>
                <a:lnTo>
                  <a:pt x="601980" y="1756156"/>
                </a:lnTo>
                <a:lnTo>
                  <a:pt x="552069" y="1776095"/>
                </a:lnTo>
                <a:lnTo>
                  <a:pt x="498856" y="1789430"/>
                </a:lnTo>
                <a:lnTo>
                  <a:pt x="442341" y="1796161"/>
                </a:lnTo>
                <a:lnTo>
                  <a:pt x="382524" y="1799463"/>
                </a:lnTo>
                <a:lnTo>
                  <a:pt x="325882" y="1792859"/>
                </a:lnTo>
                <a:lnTo>
                  <a:pt x="269367" y="1782826"/>
                </a:lnTo>
                <a:lnTo>
                  <a:pt x="212852" y="1762760"/>
                </a:lnTo>
                <a:lnTo>
                  <a:pt x="162941" y="1736090"/>
                </a:lnTo>
                <a:lnTo>
                  <a:pt x="116459" y="1702816"/>
                </a:lnTo>
                <a:lnTo>
                  <a:pt x="76454" y="1662811"/>
                </a:lnTo>
                <a:lnTo>
                  <a:pt x="43307" y="1616202"/>
                </a:lnTo>
                <a:lnTo>
                  <a:pt x="19939" y="1559433"/>
                </a:lnTo>
                <a:lnTo>
                  <a:pt x="3429" y="1496187"/>
                </a:lnTo>
                <a:lnTo>
                  <a:pt x="0" y="1459484"/>
                </a:lnTo>
                <a:lnTo>
                  <a:pt x="0" y="1422908"/>
                </a:lnTo>
                <a:lnTo>
                  <a:pt x="3429" y="1382903"/>
                </a:lnTo>
                <a:lnTo>
                  <a:pt x="9906" y="1342898"/>
                </a:lnTo>
                <a:lnTo>
                  <a:pt x="16637" y="1299591"/>
                </a:lnTo>
                <a:lnTo>
                  <a:pt x="29972" y="1256284"/>
                </a:lnTo>
                <a:lnTo>
                  <a:pt x="46609" y="1209548"/>
                </a:lnTo>
                <a:lnTo>
                  <a:pt x="66548" y="1166241"/>
                </a:lnTo>
                <a:lnTo>
                  <a:pt x="86487" y="1129665"/>
                </a:lnTo>
                <a:lnTo>
                  <a:pt x="109728" y="1096264"/>
                </a:lnTo>
                <a:lnTo>
                  <a:pt x="159639" y="1039622"/>
                </a:lnTo>
                <a:lnTo>
                  <a:pt x="189484" y="1016381"/>
                </a:lnTo>
                <a:lnTo>
                  <a:pt x="246126" y="983107"/>
                </a:lnTo>
                <a:lnTo>
                  <a:pt x="309245" y="959612"/>
                </a:lnTo>
                <a:lnTo>
                  <a:pt x="372491" y="946404"/>
                </a:lnTo>
                <a:lnTo>
                  <a:pt x="405765" y="943102"/>
                </a:lnTo>
                <a:lnTo>
                  <a:pt x="468884" y="943102"/>
                </a:lnTo>
                <a:lnTo>
                  <a:pt x="528701" y="949706"/>
                </a:lnTo>
                <a:lnTo>
                  <a:pt x="588645" y="959612"/>
                </a:lnTo>
                <a:lnTo>
                  <a:pt x="641858" y="973074"/>
                </a:lnTo>
                <a:lnTo>
                  <a:pt x="688340" y="986282"/>
                </a:lnTo>
                <a:lnTo>
                  <a:pt x="758190" y="1013079"/>
                </a:lnTo>
                <a:lnTo>
                  <a:pt x="784860" y="1022985"/>
                </a:lnTo>
                <a:lnTo>
                  <a:pt x="748284" y="986282"/>
                </a:lnTo>
                <a:lnTo>
                  <a:pt x="711708" y="943102"/>
                </a:lnTo>
                <a:lnTo>
                  <a:pt x="665099" y="886333"/>
                </a:lnTo>
                <a:lnTo>
                  <a:pt x="611886" y="819658"/>
                </a:lnTo>
                <a:lnTo>
                  <a:pt x="558673" y="746379"/>
                </a:lnTo>
                <a:lnTo>
                  <a:pt x="505460" y="663194"/>
                </a:lnTo>
                <a:lnTo>
                  <a:pt x="482219" y="623189"/>
                </a:lnTo>
                <a:lnTo>
                  <a:pt x="458851" y="579755"/>
                </a:lnTo>
                <a:lnTo>
                  <a:pt x="438912" y="536448"/>
                </a:lnTo>
                <a:lnTo>
                  <a:pt x="422402" y="489839"/>
                </a:lnTo>
                <a:lnTo>
                  <a:pt x="409067" y="446532"/>
                </a:lnTo>
                <a:lnTo>
                  <a:pt x="399034" y="403225"/>
                </a:lnTo>
                <a:lnTo>
                  <a:pt x="392430" y="363220"/>
                </a:lnTo>
                <a:lnTo>
                  <a:pt x="392430" y="319786"/>
                </a:lnTo>
                <a:lnTo>
                  <a:pt x="395732" y="279908"/>
                </a:lnTo>
                <a:lnTo>
                  <a:pt x="405765" y="239903"/>
                </a:lnTo>
                <a:lnTo>
                  <a:pt x="418973" y="203327"/>
                </a:lnTo>
                <a:lnTo>
                  <a:pt x="442341" y="169926"/>
                </a:lnTo>
                <a:lnTo>
                  <a:pt x="505460" y="106553"/>
                </a:lnTo>
                <a:lnTo>
                  <a:pt x="552069" y="79883"/>
                </a:lnTo>
                <a:lnTo>
                  <a:pt x="601980" y="56642"/>
                </a:lnTo>
                <a:lnTo>
                  <a:pt x="665099" y="33274"/>
                </a:lnTo>
                <a:lnTo>
                  <a:pt x="734949" y="19939"/>
                </a:lnTo>
                <a:lnTo>
                  <a:pt x="811530" y="6604"/>
                </a:lnTo>
                <a:lnTo>
                  <a:pt x="884555" y="0"/>
                </a:lnTo>
                <a:lnTo>
                  <a:pt x="951103" y="0"/>
                </a:lnTo>
                <a:lnTo>
                  <a:pt x="1007618" y="6604"/>
                </a:lnTo>
                <a:lnTo>
                  <a:pt x="1060958" y="19939"/>
                </a:lnTo>
                <a:lnTo>
                  <a:pt x="1104138" y="39878"/>
                </a:lnTo>
                <a:lnTo>
                  <a:pt x="1144016" y="59944"/>
                </a:lnTo>
                <a:lnTo>
                  <a:pt x="1180592" y="86614"/>
                </a:lnTo>
                <a:lnTo>
                  <a:pt x="1233805" y="153289"/>
                </a:lnTo>
                <a:lnTo>
                  <a:pt x="1253744" y="189865"/>
                </a:lnTo>
                <a:lnTo>
                  <a:pt x="1270381" y="229870"/>
                </a:lnTo>
                <a:lnTo>
                  <a:pt x="1280414" y="269875"/>
                </a:lnTo>
                <a:lnTo>
                  <a:pt x="1290320" y="316484"/>
                </a:lnTo>
                <a:lnTo>
                  <a:pt x="1293622" y="359791"/>
                </a:lnTo>
                <a:lnTo>
                  <a:pt x="1296924" y="406527"/>
                </a:lnTo>
                <a:lnTo>
                  <a:pt x="1296924" y="453263"/>
                </a:lnTo>
                <a:lnTo>
                  <a:pt x="1293622" y="499745"/>
                </a:lnTo>
                <a:lnTo>
                  <a:pt x="1283716" y="593217"/>
                </a:lnTo>
                <a:lnTo>
                  <a:pt x="1266952" y="679704"/>
                </a:lnTo>
                <a:lnTo>
                  <a:pt x="1247013" y="756412"/>
                </a:lnTo>
                <a:lnTo>
                  <a:pt x="1230503" y="826389"/>
                </a:lnTo>
                <a:lnTo>
                  <a:pt x="1213866" y="876427"/>
                </a:lnTo>
                <a:lnTo>
                  <a:pt x="1197229" y="923036"/>
                </a:lnTo>
                <a:lnTo>
                  <a:pt x="1250442" y="859663"/>
                </a:lnTo>
                <a:lnTo>
                  <a:pt x="1290320" y="819658"/>
                </a:lnTo>
                <a:lnTo>
                  <a:pt x="1340231" y="776351"/>
                </a:lnTo>
                <a:lnTo>
                  <a:pt x="1393444" y="733171"/>
                </a:lnTo>
                <a:lnTo>
                  <a:pt x="1456563" y="689737"/>
                </a:lnTo>
                <a:lnTo>
                  <a:pt x="1523111" y="649732"/>
                </a:lnTo>
                <a:lnTo>
                  <a:pt x="1556385" y="633095"/>
                </a:lnTo>
                <a:lnTo>
                  <a:pt x="1589659" y="619760"/>
                </a:lnTo>
                <a:lnTo>
                  <a:pt x="1626108" y="606425"/>
                </a:lnTo>
                <a:lnTo>
                  <a:pt x="1662811" y="599821"/>
                </a:lnTo>
                <a:lnTo>
                  <a:pt x="1699387" y="596519"/>
                </a:lnTo>
                <a:lnTo>
                  <a:pt x="1732661" y="596519"/>
                </a:lnTo>
                <a:lnTo>
                  <a:pt x="1769237" y="599821"/>
                </a:lnTo>
                <a:lnTo>
                  <a:pt x="1805813" y="606425"/>
                </a:lnTo>
                <a:lnTo>
                  <a:pt x="1839087" y="623189"/>
                </a:lnTo>
                <a:lnTo>
                  <a:pt x="1875536" y="639699"/>
                </a:lnTo>
                <a:lnTo>
                  <a:pt x="1908937" y="666496"/>
                </a:lnTo>
                <a:lnTo>
                  <a:pt x="1942084" y="696468"/>
                </a:lnTo>
                <a:lnTo>
                  <a:pt x="1972056" y="736473"/>
                </a:lnTo>
                <a:lnTo>
                  <a:pt x="2002028" y="783082"/>
                </a:lnTo>
                <a:lnTo>
                  <a:pt x="2031873" y="836422"/>
                </a:lnTo>
                <a:lnTo>
                  <a:pt x="2058543" y="896366"/>
                </a:lnTo>
                <a:lnTo>
                  <a:pt x="2071878" y="936371"/>
                </a:lnTo>
                <a:lnTo>
                  <a:pt x="2081784" y="979678"/>
                </a:lnTo>
                <a:lnTo>
                  <a:pt x="2088515" y="1019683"/>
                </a:lnTo>
                <a:lnTo>
                  <a:pt x="2088515" y="1062990"/>
                </a:lnTo>
                <a:lnTo>
                  <a:pt x="2085086" y="1109599"/>
                </a:lnTo>
                <a:lnTo>
                  <a:pt x="2078482" y="1153033"/>
                </a:lnTo>
                <a:lnTo>
                  <a:pt x="2065147" y="1193038"/>
                </a:lnTo>
                <a:lnTo>
                  <a:pt x="2048637" y="1236218"/>
                </a:lnTo>
                <a:lnTo>
                  <a:pt x="2025269" y="1276223"/>
                </a:lnTo>
                <a:lnTo>
                  <a:pt x="1998726" y="1312926"/>
                </a:lnTo>
                <a:lnTo>
                  <a:pt x="1968754" y="1349502"/>
                </a:lnTo>
                <a:lnTo>
                  <a:pt x="1932178" y="1379474"/>
                </a:lnTo>
                <a:lnTo>
                  <a:pt x="1888998" y="1409573"/>
                </a:lnTo>
                <a:lnTo>
                  <a:pt x="1842389" y="1436243"/>
                </a:lnTo>
                <a:lnTo>
                  <a:pt x="1792478" y="1456182"/>
                </a:lnTo>
                <a:lnTo>
                  <a:pt x="1735963" y="1472946"/>
                </a:lnTo>
                <a:lnTo>
                  <a:pt x="1695958" y="1482852"/>
                </a:lnTo>
                <a:lnTo>
                  <a:pt x="1652778" y="1482852"/>
                </a:lnTo>
                <a:lnTo>
                  <a:pt x="1606169" y="1479550"/>
                </a:lnTo>
                <a:lnTo>
                  <a:pt x="1559687" y="1472946"/>
                </a:lnTo>
                <a:lnTo>
                  <a:pt x="1513078" y="1462913"/>
                </a:lnTo>
                <a:lnTo>
                  <a:pt x="1469898" y="1452880"/>
                </a:lnTo>
                <a:lnTo>
                  <a:pt x="1380109" y="1422908"/>
                </a:lnTo>
                <a:lnTo>
                  <a:pt x="1303655" y="1392936"/>
                </a:lnTo>
                <a:lnTo>
                  <a:pt x="1240536" y="1362964"/>
                </a:lnTo>
                <a:lnTo>
                  <a:pt x="1180592" y="1332992"/>
                </a:lnTo>
                <a:lnTo>
                  <a:pt x="1237107" y="1396238"/>
                </a:lnTo>
                <a:lnTo>
                  <a:pt x="1263777" y="1432941"/>
                </a:lnTo>
                <a:lnTo>
                  <a:pt x="1290320" y="1476248"/>
                </a:lnTo>
                <a:lnTo>
                  <a:pt x="1320292" y="1526159"/>
                </a:lnTo>
                <a:lnTo>
                  <a:pt x="1343533" y="1582928"/>
                </a:lnTo>
                <a:lnTo>
                  <a:pt x="1356741" y="1616202"/>
                </a:lnTo>
                <a:lnTo>
                  <a:pt x="1390142" y="1749425"/>
                </a:lnTo>
                <a:lnTo>
                  <a:pt x="1410081" y="1849374"/>
                </a:lnTo>
                <a:lnTo>
                  <a:pt x="1430020" y="1952752"/>
                </a:lnTo>
                <a:lnTo>
                  <a:pt x="1463294" y="2202688"/>
                </a:lnTo>
                <a:lnTo>
                  <a:pt x="1366774" y="2235962"/>
                </a:lnTo>
                <a:close/>
              </a:path>
            </a:pathLst>
          </a:custGeom>
          <a:solidFill>
            <a:srgbClr val="008837"/>
          </a:solidFill>
          <a:ln w="12700" cap="flat" cmpd="sng" algn="ctr">
            <a:solidFill>
              <a:srgbClr val="33CC3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9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C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175" y="1968231"/>
            <a:ext cx="5143500" cy="36009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rial Rounded MT Bold - 30"/>
              </a:rPr>
              <a:t>The teachers will dress in green, play games, and eat green refreshments.  The refreshments will include veggies, fruit, cupcakes, cookies, green punch, and other delicious treats. </a:t>
            </a:r>
            <a:r>
              <a:rPr lang="en-US" sz="3600" dirty="0" smtClean="0">
                <a:solidFill>
                  <a:srgbClr val="000000"/>
                </a:solidFill>
                <a:latin typeface="Arial Rounded MT Bold - 36"/>
              </a:rPr>
              <a:t>  </a:t>
            </a:r>
            <a:r>
              <a:rPr lang="en-US" sz="3600" i="1" dirty="0" smtClean="0">
                <a:solidFill>
                  <a:srgbClr val="000000"/>
                </a:solidFill>
                <a:latin typeface="Arial Rounded MT Bold - 36"/>
              </a:rPr>
              <a:t> </a:t>
            </a:r>
            <a:endParaRPr lang="en-US" sz="3600" i="1" dirty="0">
              <a:solidFill>
                <a:srgbClr val="000000"/>
              </a:solidFill>
              <a:latin typeface="Arial Rounded MT Bold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275" y="558800"/>
            <a:ext cx="8765184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rial Rounded MT Bold - 30"/>
              </a:rPr>
              <a:t>On March 17th, the teachers will celebrate St. Patrick’s Day with a party afterschool.  </a:t>
            </a:r>
            <a:endParaRPr lang="en-US" sz="3200" dirty="0">
              <a:solidFill>
                <a:srgbClr val="000000"/>
              </a:solidFill>
              <a:latin typeface="Arial Rounded MT Bold - 3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17" y="6730492"/>
            <a:ext cx="4104767" cy="27045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85" y="4321176"/>
            <a:ext cx="3550793" cy="28765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46" name="Group 45"/>
          <p:cNvGrpSpPr/>
          <p:nvPr/>
        </p:nvGrpSpPr>
        <p:grpSpPr>
          <a:xfrm rot="868576">
            <a:off x="7967668" y="1605836"/>
            <a:ext cx="1648207" cy="2062100"/>
            <a:chOff x="5040376" y="2259076"/>
            <a:chExt cx="1648207" cy="2062100"/>
          </a:xfrm>
        </p:grpSpPr>
        <p:sp>
          <p:nvSpPr>
            <p:cNvPr id="6" name="Freeform 5"/>
            <p:cNvSpPr/>
            <p:nvPr/>
          </p:nvSpPr>
          <p:spPr>
            <a:xfrm>
              <a:off x="5656707" y="3423285"/>
              <a:ext cx="23750" cy="21972"/>
            </a:xfrm>
            <a:custGeom>
              <a:avLst/>
              <a:gdLst/>
              <a:ahLst/>
              <a:cxnLst/>
              <a:rect l="0" t="0" r="0" b="0"/>
              <a:pathLst>
                <a:path w="23750" h="21972">
                  <a:moveTo>
                    <a:pt x="21717" y="21971"/>
                  </a:moveTo>
                  <a:lnTo>
                    <a:pt x="17399" y="15494"/>
                  </a:lnTo>
                  <a:lnTo>
                    <a:pt x="0" y="0"/>
                  </a:lnTo>
                  <a:lnTo>
                    <a:pt x="23749" y="15494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5745480" y="3509137"/>
              <a:ext cx="21591" cy="24131"/>
            </a:xfrm>
            <a:custGeom>
              <a:avLst/>
              <a:gdLst/>
              <a:ahLst/>
              <a:cxnLst/>
              <a:rect l="0" t="0" r="0" b="0"/>
              <a:pathLst>
                <a:path w="21591" h="24131">
                  <a:moveTo>
                    <a:pt x="12954" y="24130"/>
                  </a:moveTo>
                  <a:lnTo>
                    <a:pt x="10668" y="17653"/>
                  </a:lnTo>
                  <a:lnTo>
                    <a:pt x="0" y="0"/>
                  </a:lnTo>
                  <a:lnTo>
                    <a:pt x="21590" y="10922"/>
                  </a:lnTo>
                  <a:close/>
                </a:path>
              </a:pathLst>
            </a:custGeom>
            <a:solidFill>
              <a:srgbClr val="FF9900"/>
            </a:solidFill>
            <a:ln w="0" cap="flat" cmpd="sng" algn="ctr">
              <a:solidFill>
                <a:srgbClr val="FF99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5648071" y="3416808"/>
              <a:ext cx="8637" cy="6478"/>
            </a:xfrm>
            <a:custGeom>
              <a:avLst/>
              <a:gdLst/>
              <a:ahLst/>
              <a:cxnLst/>
              <a:rect l="0" t="0" r="0" b="0"/>
              <a:pathLst>
                <a:path w="8637" h="6478">
                  <a:moveTo>
                    <a:pt x="0" y="1905"/>
                  </a:moveTo>
                  <a:lnTo>
                    <a:pt x="0" y="0"/>
                  </a:lnTo>
                  <a:lnTo>
                    <a:pt x="8636" y="6477"/>
                  </a:lnTo>
                  <a:close/>
                </a:path>
              </a:pathLst>
            </a:custGeom>
            <a:solidFill>
              <a:srgbClr val="FF9900"/>
            </a:solidFill>
            <a:ln w="0" cap="flat" cmpd="sng" algn="ctr">
              <a:solidFill>
                <a:srgbClr val="FF99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938012" y="3691763"/>
              <a:ext cx="2160" cy="2287"/>
            </a:xfrm>
            <a:custGeom>
              <a:avLst/>
              <a:gdLst/>
              <a:ahLst/>
              <a:cxnLst/>
              <a:rect l="0" t="0" r="0" b="0"/>
              <a:pathLst>
                <a:path w="2160" h="2287">
                  <a:moveTo>
                    <a:pt x="0" y="2286"/>
                  </a:moveTo>
                  <a:lnTo>
                    <a:pt x="0" y="0"/>
                  </a:lnTo>
                  <a:lnTo>
                    <a:pt x="2159" y="2286"/>
                  </a:lnTo>
                  <a:close/>
                </a:path>
              </a:pathLst>
            </a:custGeom>
            <a:solidFill>
              <a:srgbClr val="00FF00"/>
            </a:solidFill>
            <a:ln w="0" cap="flat" cmpd="sng" algn="ctr">
              <a:solidFill>
                <a:srgbClr val="00FF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931535" y="3685286"/>
              <a:ext cx="6478" cy="6478"/>
            </a:xfrm>
            <a:custGeom>
              <a:avLst/>
              <a:gdLst/>
              <a:ahLst/>
              <a:cxnLst/>
              <a:rect l="0" t="0" r="0" b="0"/>
              <a:pathLst>
                <a:path w="6478" h="6478">
                  <a:moveTo>
                    <a:pt x="0" y="4191"/>
                  </a:moveTo>
                  <a:lnTo>
                    <a:pt x="2032" y="0"/>
                  </a:lnTo>
                  <a:lnTo>
                    <a:pt x="6477" y="6477"/>
                  </a:lnTo>
                  <a:close/>
                </a:path>
              </a:pathLst>
            </a:custGeom>
            <a:solidFill>
              <a:srgbClr val="00FFFF"/>
            </a:solidFill>
            <a:ln w="0" cap="flat" cmpd="sng" algn="ctr">
              <a:solidFill>
                <a:srgbClr val="00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00269" y="4048379"/>
              <a:ext cx="356998" cy="272797"/>
            </a:xfrm>
            <a:custGeom>
              <a:avLst/>
              <a:gdLst/>
              <a:ahLst/>
              <a:cxnLst/>
              <a:rect l="0" t="0" r="0" b="0"/>
              <a:pathLst>
                <a:path w="356998" h="272797">
                  <a:moveTo>
                    <a:pt x="313690" y="11049"/>
                  </a:moveTo>
                  <a:lnTo>
                    <a:pt x="341884" y="28448"/>
                  </a:lnTo>
                  <a:lnTo>
                    <a:pt x="348234" y="35179"/>
                  </a:lnTo>
                  <a:lnTo>
                    <a:pt x="352679" y="43942"/>
                  </a:lnTo>
                  <a:lnTo>
                    <a:pt x="354838" y="52705"/>
                  </a:lnTo>
                  <a:lnTo>
                    <a:pt x="356997" y="94615"/>
                  </a:lnTo>
                  <a:lnTo>
                    <a:pt x="307213" y="145288"/>
                  </a:lnTo>
                  <a:lnTo>
                    <a:pt x="276860" y="123317"/>
                  </a:lnTo>
                  <a:lnTo>
                    <a:pt x="276860" y="127635"/>
                  </a:lnTo>
                  <a:lnTo>
                    <a:pt x="274574" y="134366"/>
                  </a:lnTo>
                  <a:lnTo>
                    <a:pt x="259715" y="154051"/>
                  </a:lnTo>
                  <a:lnTo>
                    <a:pt x="216281" y="193675"/>
                  </a:lnTo>
                  <a:lnTo>
                    <a:pt x="183896" y="220091"/>
                  </a:lnTo>
                  <a:lnTo>
                    <a:pt x="147193" y="244348"/>
                  </a:lnTo>
                  <a:lnTo>
                    <a:pt x="99568" y="266319"/>
                  </a:lnTo>
                  <a:lnTo>
                    <a:pt x="71374" y="272796"/>
                  </a:lnTo>
                  <a:lnTo>
                    <a:pt x="49784" y="272796"/>
                  </a:lnTo>
                  <a:lnTo>
                    <a:pt x="38989" y="270764"/>
                  </a:lnTo>
                  <a:lnTo>
                    <a:pt x="23749" y="261874"/>
                  </a:lnTo>
                  <a:lnTo>
                    <a:pt x="10795" y="248666"/>
                  </a:lnTo>
                  <a:lnTo>
                    <a:pt x="6604" y="239776"/>
                  </a:lnTo>
                  <a:lnTo>
                    <a:pt x="0" y="211201"/>
                  </a:lnTo>
                  <a:lnTo>
                    <a:pt x="0" y="189230"/>
                  </a:lnTo>
                  <a:lnTo>
                    <a:pt x="4318" y="167259"/>
                  </a:lnTo>
                  <a:lnTo>
                    <a:pt x="12954" y="145288"/>
                  </a:lnTo>
                  <a:lnTo>
                    <a:pt x="23749" y="127635"/>
                  </a:lnTo>
                  <a:lnTo>
                    <a:pt x="41148" y="112268"/>
                  </a:lnTo>
                  <a:lnTo>
                    <a:pt x="49784" y="103378"/>
                  </a:lnTo>
                  <a:lnTo>
                    <a:pt x="86487" y="90170"/>
                  </a:lnTo>
                  <a:lnTo>
                    <a:pt x="99568" y="88138"/>
                  </a:lnTo>
                  <a:lnTo>
                    <a:pt x="121158" y="79121"/>
                  </a:lnTo>
                  <a:lnTo>
                    <a:pt x="127762" y="74930"/>
                  </a:lnTo>
                  <a:lnTo>
                    <a:pt x="140716" y="61722"/>
                  </a:lnTo>
                  <a:lnTo>
                    <a:pt x="151511" y="39751"/>
                  </a:lnTo>
                  <a:lnTo>
                    <a:pt x="151511" y="19812"/>
                  </a:lnTo>
                  <a:lnTo>
                    <a:pt x="289941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693410" y="4039362"/>
              <a:ext cx="389510" cy="215901"/>
            </a:xfrm>
            <a:custGeom>
              <a:avLst/>
              <a:gdLst/>
              <a:ahLst/>
              <a:cxnLst/>
              <a:rect l="0" t="0" r="0" b="0"/>
              <a:pathLst>
                <a:path w="389510" h="215901">
                  <a:moveTo>
                    <a:pt x="43434" y="30988"/>
                  </a:moveTo>
                  <a:lnTo>
                    <a:pt x="181737" y="0"/>
                  </a:lnTo>
                  <a:lnTo>
                    <a:pt x="184023" y="9017"/>
                  </a:lnTo>
                  <a:lnTo>
                    <a:pt x="194818" y="28829"/>
                  </a:lnTo>
                  <a:lnTo>
                    <a:pt x="205486" y="37465"/>
                  </a:lnTo>
                  <a:lnTo>
                    <a:pt x="220726" y="44196"/>
                  </a:lnTo>
                  <a:lnTo>
                    <a:pt x="240157" y="48768"/>
                  </a:lnTo>
                  <a:lnTo>
                    <a:pt x="253111" y="48768"/>
                  </a:lnTo>
                  <a:lnTo>
                    <a:pt x="279146" y="44196"/>
                  </a:lnTo>
                  <a:lnTo>
                    <a:pt x="292100" y="44196"/>
                  </a:lnTo>
                  <a:lnTo>
                    <a:pt x="305181" y="46482"/>
                  </a:lnTo>
                  <a:lnTo>
                    <a:pt x="315976" y="50673"/>
                  </a:lnTo>
                  <a:lnTo>
                    <a:pt x="326644" y="52959"/>
                  </a:lnTo>
                  <a:lnTo>
                    <a:pt x="352679" y="72898"/>
                  </a:lnTo>
                  <a:lnTo>
                    <a:pt x="367919" y="90424"/>
                  </a:lnTo>
                  <a:lnTo>
                    <a:pt x="378714" y="110109"/>
                  </a:lnTo>
                  <a:lnTo>
                    <a:pt x="389509" y="149860"/>
                  </a:lnTo>
                  <a:lnTo>
                    <a:pt x="389509" y="160782"/>
                  </a:lnTo>
                  <a:lnTo>
                    <a:pt x="385064" y="178562"/>
                  </a:lnTo>
                  <a:lnTo>
                    <a:pt x="376428" y="193929"/>
                  </a:lnTo>
                  <a:lnTo>
                    <a:pt x="367919" y="200406"/>
                  </a:lnTo>
                  <a:lnTo>
                    <a:pt x="339725" y="213614"/>
                  </a:lnTo>
                  <a:lnTo>
                    <a:pt x="326644" y="215900"/>
                  </a:lnTo>
                  <a:lnTo>
                    <a:pt x="296545" y="215900"/>
                  </a:lnTo>
                  <a:lnTo>
                    <a:pt x="259715" y="211455"/>
                  </a:lnTo>
                  <a:lnTo>
                    <a:pt x="216281" y="200406"/>
                  </a:lnTo>
                  <a:lnTo>
                    <a:pt x="175387" y="187198"/>
                  </a:lnTo>
                  <a:lnTo>
                    <a:pt x="145034" y="173990"/>
                  </a:lnTo>
                  <a:lnTo>
                    <a:pt x="123444" y="165227"/>
                  </a:lnTo>
                  <a:lnTo>
                    <a:pt x="101727" y="149860"/>
                  </a:lnTo>
                  <a:lnTo>
                    <a:pt x="97409" y="145542"/>
                  </a:lnTo>
                  <a:lnTo>
                    <a:pt x="95123" y="141097"/>
                  </a:lnTo>
                  <a:lnTo>
                    <a:pt x="75819" y="171704"/>
                  </a:lnTo>
                  <a:lnTo>
                    <a:pt x="12954" y="141097"/>
                  </a:lnTo>
                  <a:lnTo>
                    <a:pt x="8890" y="136652"/>
                  </a:lnTo>
                  <a:lnTo>
                    <a:pt x="0" y="101346"/>
                  </a:lnTo>
                  <a:lnTo>
                    <a:pt x="0" y="90424"/>
                  </a:lnTo>
                  <a:lnTo>
                    <a:pt x="4445" y="72898"/>
                  </a:lnTo>
                  <a:lnTo>
                    <a:pt x="26035" y="4648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258689" y="3742436"/>
              <a:ext cx="681483" cy="349886"/>
            </a:xfrm>
            <a:custGeom>
              <a:avLst/>
              <a:gdLst/>
              <a:ahLst/>
              <a:cxnLst/>
              <a:rect l="0" t="0" r="0" b="0"/>
              <a:pathLst>
                <a:path w="681483" h="349886">
                  <a:moveTo>
                    <a:pt x="0" y="43942"/>
                  </a:moveTo>
                  <a:lnTo>
                    <a:pt x="681482" y="0"/>
                  </a:lnTo>
                  <a:lnTo>
                    <a:pt x="664083" y="138557"/>
                  </a:lnTo>
                  <a:lnTo>
                    <a:pt x="651002" y="235585"/>
                  </a:lnTo>
                  <a:lnTo>
                    <a:pt x="640207" y="288290"/>
                  </a:lnTo>
                  <a:lnTo>
                    <a:pt x="618744" y="310134"/>
                  </a:lnTo>
                  <a:lnTo>
                    <a:pt x="607822" y="316992"/>
                  </a:lnTo>
                  <a:lnTo>
                    <a:pt x="579755" y="325755"/>
                  </a:lnTo>
                  <a:lnTo>
                    <a:pt x="536448" y="327914"/>
                  </a:lnTo>
                  <a:lnTo>
                    <a:pt x="486791" y="323469"/>
                  </a:lnTo>
                  <a:lnTo>
                    <a:pt x="467360" y="319278"/>
                  </a:lnTo>
                  <a:lnTo>
                    <a:pt x="324358" y="72644"/>
                  </a:lnTo>
                  <a:lnTo>
                    <a:pt x="318008" y="112268"/>
                  </a:lnTo>
                  <a:lnTo>
                    <a:pt x="298577" y="200152"/>
                  </a:lnTo>
                  <a:lnTo>
                    <a:pt x="285623" y="248539"/>
                  </a:lnTo>
                  <a:lnTo>
                    <a:pt x="272669" y="292735"/>
                  </a:lnTo>
                  <a:lnTo>
                    <a:pt x="255270" y="334391"/>
                  </a:lnTo>
                  <a:lnTo>
                    <a:pt x="248793" y="341122"/>
                  </a:lnTo>
                  <a:lnTo>
                    <a:pt x="231521" y="345694"/>
                  </a:lnTo>
                  <a:lnTo>
                    <a:pt x="207645" y="347599"/>
                  </a:lnTo>
                  <a:lnTo>
                    <a:pt x="177419" y="349885"/>
                  </a:lnTo>
                  <a:lnTo>
                    <a:pt x="147066" y="347599"/>
                  </a:lnTo>
                  <a:lnTo>
                    <a:pt x="93091" y="345694"/>
                  </a:lnTo>
                  <a:lnTo>
                    <a:pt x="71501" y="343408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098796" y="3625723"/>
              <a:ext cx="149099" cy="231014"/>
            </a:xfrm>
            <a:custGeom>
              <a:avLst/>
              <a:gdLst/>
              <a:ahLst/>
              <a:cxnLst/>
              <a:rect l="0" t="0" r="0" b="0"/>
              <a:pathLst>
                <a:path w="149099" h="231014">
                  <a:moveTo>
                    <a:pt x="38989" y="0"/>
                  </a:moveTo>
                  <a:lnTo>
                    <a:pt x="149098" y="147447"/>
                  </a:lnTo>
                  <a:lnTo>
                    <a:pt x="121158" y="206756"/>
                  </a:lnTo>
                  <a:lnTo>
                    <a:pt x="112268" y="219964"/>
                  </a:lnTo>
                  <a:lnTo>
                    <a:pt x="105791" y="226695"/>
                  </a:lnTo>
                  <a:lnTo>
                    <a:pt x="92837" y="231013"/>
                  </a:lnTo>
                  <a:lnTo>
                    <a:pt x="88519" y="231013"/>
                  </a:lnTo>
                  <a:lnTo>
                    <a:pt x="75438" y="228981"/>
                  </a:lnTo>
                  <a:lnTo>
                    <a:pt x="49784" y="218059"/>
                  </a:lnTo>
                  <a:lnTo>
                    <a:pt x="27813" y="198120"/>
                  </a:lnTo>
                  <a:lnTo>
                    <a:pt x="10668" y="162941"/>
                  </a:lnTo>
                  <a:lnTo>
                    <a:pt x="4064" y="140970"/>
                  </a:lnTo>
                  <a:lnTo>
                    <a:pt x="0" y="114554"/>
                  </a:lnTo>
                  <a:lnTo>
                    <a:pt x="2159" y="90297"/>
                  </a:lnTo>
                  <a:lnTo>
                    <a:pt x="15113" y="44069"/>
                  </a:lnTo>
                  <a:close/>
                </a:path>
              </a:pathLst>
            </a:custGeom>
            <a:solidFill>
              <a:srgbClr val="FFFF99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093714" y="3311017"/>
              <a:ext cx="218568" cy="193676"/>
            </a:xfrm>
            <a:custGeom>
              <a:avLst/>
              <a:gdLst/>
              <a:ahLst/>
              <a:cxnLst/>
              <a:rect l="0" t="0" r="0" b="0"/>
              <a:pathLst>
                <a:path w="218568" h="193676">
                  <a:moveTo>
                    <a:pt x="58420" y="30861"/>
                  </a:moveTo>
                  <a:lnTo>
                    <a:pt x="101727" y="4445"/>
                  </a:lnTo>
                  <a:lnTo>
                    <a:pt x="129667" y="0"/>
                  </a:lnTo>
                  <a:lnTo>
                    <a:pt x="151257" y="2159"/>
                  </a:lnTo>
                  <a:lnTo>
                    <a:pt x="157861" y="4445"/>
                  </a:lnTo>
                  <a:lnTo>
                    <a:pt x="160147" y="4445"/>
                  </a:lnTo>
                  <a:lnTo>
                    <a:pt x="162306" y="8890"/>
                  </a:lnTo>
                  <a:lnTo>
                    <a:pt x="160147" y="10922"/>
                  </a:lnTo>
                  <a:lnTo>
                    <a:pt x="153543" y="24130"/>
                  </a:lnTo>
                  <a:lnTo>
                    <a:pt x="140462" y="39624"/>
                  </a:lnTo>
                  <a:lnTo>
                    <a:pt x="105918" y="68326"/>
                  </a:lnTo>
                  <a:lnTo>
                    <a:pt x="125476" y="66040"/>
                  </a:lnTo>
                  <a:lnTo>
                    <a:pt x="166497" y="63754"/>
                  </a:lnTo>
                  <a:lnTo>
                    <a:pt x="205486" y="68326"/>
                  </a:lnTo>
                  <a:lnTo>
                    <a:pt x="211836" y="70485"/>
                  </a:lnTo>
                  <a:lnTo>
                    <a:pt x="216281" y="74803"/>
                  </a:lnTo>
                  <a:lnTo>
                    <a:pt x="218567" y="79375"/>
                  </a:lnTo>
                  <a:lnTo>
                    <a:pt x="218567" y="83566"/>
                  </a:lnTo>
                  <a:lnTo>
                    <a:pt x="207645" y="114554"/>
                  </a:lnTo>
                  <a:lnTo>
                    <a:pt x="192532" y="149606"/>
                  </a:lnTo>
                  <a:lnTo>
                    <a:pt x="175133" y="178308"/>
                  </a:lnTo>
                  <a:lnTo>
                    <a:pt x="164211" y="191516"/>
                  </a:lnTo>
                  <a:lnTo>
                    <a:pt x="160147" y="191516"/>
                  </a:lnTo>
                  <a:lnTo>
                    <a:pt x="0" y="193675"/>
                  </a:lnTo>
                  <a:lnTo>
                    <a:pt x="12954" y="140970"/>
                  </a:lnTo>
                  <a:lnTo>
                    <a:pt x="30099" y="90297"/>
                  </a:lnTo>
                  <a:lnTo>
                    <a:pt x="51943" y="37338"/>
                  </a:lnTo>
                  <a:close/>
                </a:path>
              </a:pathLst>
            </a:custGeom>
            <a:solidFill>
              <a:srgbClr val="FFFF99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745480" y="3121787"/>
              <a:ext cx="421768" cy="413767"/>
            </a:xfrm>
            <a:custGeom>
              <a:avLst/>
              <a:gdLst/>
              <a:ahLst/>
              <a:cxnLst/>
              <a:rect l="0" t="0" r="0" b="0"/>
              <a:pathLst>
                <a:path w="421768" h="413767">
                  <a:moveTo>
                    <a:pt x="56134" y="24130"/>
                  </a:moveTo>
                  <a:lnTo>
                    <a:pt x="155702" y="72644"/>
                  </a:lnTo>
                  <a:lnTo>
                    <a:pt x="177292" y="83566"/>
                  </a:lnTo>
                  <a:lnTo>
                    <a:pt x="218440" y="114300"/>
                  </a:lnTo>
                  <a:lnTo>
                    <a:pt x="266065" y="167259"/>
                  </a:lnTo>
                  <a:lnTo>
                    <a:pt x="365633" y="198120"/>
                  </a:lnTo>
                  <a:lnTo>
                    <a:pt x="421767" y="209169"/>
                  </a:lnTo>
                  <a:lnTo>
                    <a:pt x="398018" y="242062"/>
                  </a:lnTo>
                  <a:lnTo>
                    <a:pt x="387223" y="264033"/>
                  </a:lnTo>
                  <a:lnTo>
                    <a:pt x="367665" y="312420"/>
                  </a:lnTo>
                  <a:lnTo>
                    <a:pt x="365633" y="325628"/>
                  </a:lnTo>
                  <a:lnTo>
                    <a:pt x="365633" y="338836"/>
                  </a:lnTo>
                  <a:lnTo>
                    <a:pt x="367665" y="349885"/>
                  </a:lnTo>
                  <a:lnTo>
                    <a:pt x="376428" y="369570"/>
                  </a:lnTo>
                  <a:lnTo>
                    <a:pt x="382778" y="376301"/>
                  </a:lnTo>
                  <a:lnTo>
                    <a:pt x="391414" y="380873"/>
                  </a:lnTo>
                  <a:lnTo>
                    <a:pt x="398018" y="380873"/>
                  </a:lnTo>
                  <a:lnTo>
                    <a:pt x="410972" y="382905"/>
                  </a:lnTo>
                  <a:lnTo>
                    <a:pt x="417322" y="380873"/>
                  </a:lnTo>
                  <a:lnTo>
                    <a:pt x="131953" y="413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206873" y="3115056"/>
              <a:ext cx="793878" cy="790322"/>
            </a:xfrm>
            <a:custGeom>
              <a:avLst/>
              <a:gdLst/>
              <a:ahLst/>
              <a:cxnLst/>
              <a:rect l="0" t="0" r="0" b="0"/>
              <a:pathLst>
                <a:path w="793878" h="790322">
                  <a:moveTo>
                    <a:pt x="168783" y="2286"/>
                  </a:moveTo>
                  <a:lnTo>
                    <a:pt x="529971" y="0"/>
                  </a:lnTo>
                  <a:lnTo>
                    <a:pt x="573151" y="61595"/>
                  </a:lnTo>
                  <a:lnTo>
                    <a:pt x="605536" y="116840"/>
                  </a:lnTo>
                  <a:lnTo>
                    <a:pt x="627380" y="162941"/>
                  </a:lnTo>
                  <a:lnTo>
                    <a:pt x="793877" y="662559"/>
                  </a:lnTo>
                  <a:lnTo>
                    <a:pt x="793877" y="669036"/>
                  </a:lnTo>
                  <a:lnTo>
                    <a:pt x="789432" y="675767"/>
                  </a:lnTo>
                  <a:lnTo>
                    <a:pt x="780796" y="684530"/>
                  </a:lnTo>
                  <a:lnTo>
                    <a:pt x="735457" y="713232"/>
                  </a:lnTo>
                  <a:lnTo>
                    <a:pt x="689864" y="735203"/>
                  </a:lnTo>
                  <a:lnTo>
                    <a:pt x="635889" y="754888"/>
                  </a:lnTo>
                  <a:lnTo>
                    <a:pt x="605536" y="763905"/>
                  </a:lnTo>
                  <a:lnTo>
                    <a:pt x="575310" y="772668"/>
                  </a:lnTo>
                  <a:lnTo>
                    <a:pt x="542925" y="779145"/>
                  </a:lnTo>
                  <a:lnTo>
                    <a:pt x="478028" y="788162"/>
                  </a:lnTo>
                  <a:lnTo>
                    <a:pt x="443484" y="790321"/>
                  </a:lnTo>
                  <a:lnTo>
                    <a:pt x="372110" y="790321"/>
                  </a:lnTo>
                  <a:lnTo>
                    <a:pt x="298450" y="785876"/>
                  </a:lnTo>
                  <a:lnTo>
                    <a:pt x="153543" y="772668"/>
                  </a:lnTo>
                  <a:lnTo>
                    <a:pt x="43180" y="757174"/>
                  </a:lnTo>
                  <a:lnTo>
                    <a:pt x="0" y="750697"/>
                  </a:lnTo>
                  <a:lnTo>
                    <a:pt x="2159" y="708787"/>
                  </a:lnTo>
                  <a:lnTo>
                    <a:pt x="8636" y="651637"/>
                  </a:lnTo>
                  <a:lnTo>
                    <a:pt x="26035" y="510667"/>
                  </a:lnTo>
                  <a:lnTo>
                    <a:pt x="45339" y="369824"/>
                  </a:lnTo>
                  <a:lnTo>
                    <a:pt x="60579" y="268605"/>
                  </a:lnTo>
                  <a:lnTo>
                    <a:pt x="69088" y="235585"/>
                  </a:lnTo>
                  <a:lnTo>
                    <a:pt x="84328" y="193675"/>
                  </a:lnTo>
                  <a:lnTo>
                    <a:pt x="101473" y="149733"/>
                  </a:lnTo>
                  <a:lnTo>
                    <a:pt x="153543" y="33147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228463" y="3539871"/>
              <a:ext cx="718059" cy="160656"/>
            </a:xfrm>
            <a:custGeom>
              <a:avLst/>
              <a:gdLst/>
              <a:ahLst/>
              <a:cxnLst/>
              <a:rect l="0" t="0" r="0" b="0"/>
              <a:pathLst>
                <a:path w="718059" h="160656">
                  <a:moveTo>
                    <a:pt x="162052" y="55118"/>
                  </a:moveTo>
                  <a:lnTo>
                    <a:pt x="283210" y="59563"/>
                  </a:lnTo>
                  <a:lnTo>
                    <a:pt x="365633" y="59563"/>
                  </a:lnTo>
                  <a:lnTo>
                    <a:pt x="404368" y="55118"/>
                  </a:lnTo>
                  <a:lnTo>
                    <a:pt x="454152" y="46355"/>
                  </a:lnTo>
                  <a:lnTo>
                    <a:pt x="564515" y="26416"/>
                  </a:lnTo>
                  <a:lnTo>
                    <a:pt x="696468" y="0"/>
                  </a:lnTo>
                  <a:lnTo>
                    <a:pt x="718058" y="76962"/>
                  </a:lnTo>
                  <a:lnTo>
                    <a:pt x="690118" y="90297"/>
                  </a:lnTo>
                  <a:lnTo>
                    <a:pt x="657479" y="101219"/>
                  </a:lnTo>
                  <a:lnTo>
                    <a:pt x="614299" y="116713"/>
                  </a:lnTo>
                  <a:lnTo>
                    <a:pt x="564515" y="129921"/>
                  </a:lnTo>
                  <a:lnTo>
                    <a:pt x="503936" y="143129"/>
                  </a:lnTo>
                  <a:lnTo>
                    <a:pt x="441198" y="154178"/>
                  </a:lnTo>
                  <a:lnTo>
                    <a:pt x="406527" y="158496"/>
                  </a:lnTo>
                  <a:lnTo>
                    <a:pt x="374269" y="160655"/>
                  </a:lnTo>
                  <a:lnTo>
                    <a:pt x="220726" y="160655"/>
                  </a:lnTo>
                  <a:lnTo>
                    <a:pt x="173101" y="156337"/>
                  </a:lnTo>
                  <a:lnTo>
                    <a:pt x="127508" y="151892"/>
                  </a:lnTo>
                  <a:lnTo>
                    <a:pt x="82169" y="145415"/>
                  </a:lnTo>
                  <a:lnTo>
                    <a:pt x="41148" y="136398"/>
                  </a:lnTo>
                  <a:lnTo>
                    <a:pt x="0" y="125476"/>
                  </a:lnTo>
                  <a:lnTo>
                    <a:pt x="6350" y="5054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102860" y="3125978"/>
              <a:ext cx="268352" cy="633985"/>
            </a:xfrm>
            <a:custGeom>
              <a:avLst/>
              <a:gdLst/>
              <a:ahLst/>
              <a:cxnLst/>
              <a:rect l="0" t="0" r="0" b="0"/>
              <a:pathLst>
                <a:path w="268352" h="633985">
                  <a:moveTo>
                    <a:pt x="209931" y="336931"/>
                  </a:moveTo>
                  <a:lnTo>
                    <a:pt x="114808" y="633984"/>
                  </a:lnTo>
                  <a:lnTo>
                    <a:pt x="0" y="537083"/>
                  </a:lnTo>
                  <a:lnTo>
                    <a:pt x="2286" y="488696"/>
                  </a:lnTo>
                  <a:lnTo>
                    <a:pt x="8890" y="440309"/>
                  </a:lnTo>
                  <a:lnTo>
                    <a:pt x="26035" y="385445"/>
                  </a:lnTo>
                  <a:lnTo>
                    <a:pt x="56388" y="301752"/>
                  </a:lnTo>
                  <a:lnTo>
                    <a:pt x="80264" y="246634"/>
                  </a:lnTo>
                  <a:lnTo>
                    <a:pt x="106172" y="187198"/>
                  </a:lnTo>
                  <a:lnTo>
                    <a:pt x="138557" y="127762"/>
                  </a:lnTo>
                  <a:lnTo>
                    <a:pt x="175387" y="74930"/>
                  </a:lnTo>
                  <a:lnTo>
                    <a:pt x="218567" y="30988"/>
                  </a:lnTo>
                  <a:lnTo>
                    <a:pt x="268351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275961" y="2688082"/>
              <a:ext cx="547498" cy="493142"/>
            </a:xfrm>
            <a:custGeom>
              <a:avLst/>
              <a:gdLst/>
              <a:ahLst/>
              <a:cxnLst/>
              <a:rect l="0" t="0" r="0" b="0"/>
              <a:pathLst>
                <a:path w="547498" h="493142">
                  <a:moveTo>
                    <a:pt x="540893" y="308229"/>
                  </a:moveTo>
                  <a:lnTo>
                    <a:pt x="532257" y="332359"/>
                  </a:lnTo>
                  <a:lnTo>
                    <a:pt x="510667" y="376555"/>
                  </a:lnTo>
                  <a:lnTo>
                    <a:pt x="463042" y="431419"/>
                  </a:lnTo>
                  <a:lnTo>
                    <a:pt x="441325" y="444627"/>
                  </a:lnTo>
                  <a:lnTo>
                    <a:pt x="398145" y="471170"/>
                  </a:lnTo>
                  <a:lnTo>
                    <a:pt x="348361" y="486410"/>
                  </a:lnTo>
                  <a:lnTo>
                    <a:pt x="322326" y="490855"/>
                  </a:lnTo>
                  <a:lnTo>
                    <a:pt x="296291" y="493141"/>
                  </a:lnTo>
                  <a:lnTo>
                    <a:pt x="268351" y="493141"/>
                  </a:lnTo>
                  <a:lnTo>
                    <a:pt x="240157" y="490855"/>
                  </a:lnTo>
                  <a:lnTo>
                    <a:pt x="211963" y="486410"/>
                  </a:lnTo>
                  <a:lnTo>
                    <a:pt x="162433" y="468884"/>
                  </a:lnTo>
                  <a:lnTo>
                    <a:pt x="114554" y="442468"/>
                  </a:lnTo>
                  <a:lnTo>
                    <a:pt x="75819" y="411734"/>
                  </a:lnTo>
                  <a:lnTo>
                    <a:pt x="30480" y="352425"/>
                  </a:lnTo>
                  <a:lnTo>
                    <a:pt x="10795" y="308229"/>
                  </a:lnTo>
                  <a:lnTo>
                    <a:pt x="0" y="259842"/>
                  </a:lnTo>
                  <a:lnTo>
                    <a:pt x="2286" y="209042"/>
                  </a:lnTo>
                  <a:lnTo>
                    <a:pt x="13081" y="160655"/>
                  </a:lnTo>
                  <a:lnTo>
                    <a:pt x="34671" y="116840"/>
                  </a:lnTo>
                  <a:lnTo>
                    <a:pt x="84455" y="61595"/>
                  </a:lnTo>
                  <a:lnTo>
                    <a:pt x="103759" y="48387"/>
                  </a:lnTo>
                  <a:lnTo>
                    <a:pt x="147193" y="22225"/>
                  </a:lnTo>
                  <a:lnTo>
                    <a:pt x="173228" y="13208"/>
                  </a:lnTo>
                  <a:lnTo>
                    <a:pt x="222758" y="2286"/>
                  </a:lnTo>
                  <a:lnTo>
                    <a:pt x="250952" y="0"/>
                  </a:lnTo>
                  <a:lnTo>
                    <a:pt x="276987" y="0"/>
                  </a:lnTo>
                  <a:lnTo>
                    <a:pt x="305181" y="2286"/>
                  </a:lnTo>
                  <a:lnTo>
                    <a:pt x="333121" y="6731"/>
                  </a:lnTo>
                  <a:lnTo>
                    <a:pt x="385064" y="24257"/>
                  </a:lnTo>
                  <a:lnTo>
                    <a:pt x="430403" y="48387"/>
                  </a:lnTo>
                  <a:lnTo>
                    <a:pt x="471678" y="81534"/>
                  </a:lnTo>
                  <a:lnTo>
                    <a:pt x="504063" y="118999"/>
                  </a:lnTo>
                  <a:lnTo>
                    <a:pt x="527812" y="162941"/>
                  </a:lnTo>
                  <a:lnTo>
                    <a:pt x="543052" y="209042"/>
                  </a:lnTo>
                  <a:lnTo>
                    <a:pt x="547497" y="259842"/>
                  </a:lnTo>
                  <a:lnTo>
                    <a:pt x="545211" y="283972"/>
                  </a:lnTo>
                  <a:close/>
                </a:path>
              </a:pathLst>
            </a:custGeom>
            <a:solidFill>
              <a:srgbClr val="FFFF99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040376" y="2723515"/>
              <a:ext cx="962534" cy="274956"/>
            </a:xfrm>
            <a:custGeom>
              <a:avLst/>
              <a:gdLst/>
              <a:ahLst/>
              <a:cxnLst/>
              <a:rect l="0" t="0" r="0" b="0"/>
              <a:pathLst>
                <a:path w="962534" h="274956">
                  <a:moveTo>
                    <a:pt x="761238" y="136271"/>
                  </a:moveTo>
                  <a:lnTo>
                    <a:pt x="750443" y="112014"/>
                  </a:lnTo>
                  <a:lnTo>
                    <a:pt x="728853" y="63627"/>
                  </a:lnTo>
                  <a:lnTo>
                    <a:pt x="702818" y="32893"/>
                  </a:lnTo>
                  <a:lnTo>
                    <a:pt x="689864" y="24130"/>
                  </a:lnTo>
                  <a:lnTo>
                    <a:pt x="659638" y="10922"/>
                  </a:lnTo>
                  <a:lnTo>
                    <a:pt x="626999" y="6477"/>
                  </a:lnTo>
                  <a:lnTo>
                    <a:pt x="592455" y="2032"/>
                  </a:lnTo>
                  <a:lnTo>
                    <a:pt x="566801" y="0"/>
                  </a:lnTo>
                  <a:lnTo>
                    <a:pt x="529971" y="0"/>
                  </a:lnTo>
                  <a:lnTo>
                    <a:pt x="443357" y="4191"/>
                  </a:lnTo>
                  <a:lnTo>
                    <a:pt x="332994" y="10922"/>
                  </a:lnTo>
                  <a:lnTo>
                    <a:pt x="304800" y="46101"/>
                  </a:lnTo>
                  <a:lnTo>
                    <a:pt x="278765" y="87884"/>
                  </a:lnTo>
                  <a:lnTo>
                    <a:pt x="250825" y="143002"/>
                  </a:lnTo>
                  <a:lnTo>
                    <a:pt x="233426" y="195707"/>
                  </a:lnTo>
                  <a:lnTo>
                    <a:pt x="231267" y="217805"/>
                  </a:lnTo>
                  <a:lnTo>
                    <a:pt x="237871" y="264033"/>
                  </a:lnTo>
                  <a:lnTo>
                    <a:pt x="242062" y="274955"/>
                  </a:lnTo>
                  <a:lnTo>
                    <a:pt x="198882" y="261747"/>
                  </a:lnTo>
                  <a:lnTo>
                    <a:pt x="157861" y="246253"/>
                  </a:lnTo>
                  <a:lnTo>
                    <a:pt x="108077" y="228854"/>
                  </a:lnTo>
                  <a:lnTo>
                    <a:pt x="84328" y="217805"/>
                  </a:lnTo>
                  <a:lnTo>
                    <a:pt x="40894" y="193675"/>
                  </a:lnTo>
                  <a:lnTo>
                    <a:pt x="10795" y="167132"/>
                  </a:lnTo>
                  <a:lnTo>
                    <a:pt x="1905" y="151765"/>
                  </a:lnTo>
                  <a:lnTo>
                    <a:pt x="0" y="145161"/>
                  </a:lnTo>
                  <a:lnTo>
                    <a:pt x="0" y="131953"/>
                  </a:lnTo>
                  <a:lnTo>
                    <a:pt x="1905" y="123063"/>
                  </a:lnTo>
                  <a:lnTo>
                    <a:pt x="10795" y="109855"/>
                  </a:lnTo>
                  <a:lnTo>
                    <a:pt x="32385" y="85598"/>
                  </a:lnTo>
                  <a:lnTo>
                    <a:pt x="62484" y="63627"/>
                  </a:lnTo>
                  <a:lnTo>
                    <a:pt x="79883" y="54864"/>
                  </a:lnTo>
                  <a:lnTo>
                    <a:pt x="114554" y="41656"/>
                  </a:lnTo>
                  <a:lnTo>
                    <a:pt x="153543" y="30734"/>
                  </a:lnTo>
                  <a:lnTo>
                    <a:pt x="190246" y="24130"/>
                  </a:lnTo>
                  <a:lnTo>
                    <a:pt x="227076" y="19685"/>
                  </a:lnTo>
                  <a:lnTo>
                    <a:pt x="257302" y="19685"/>
                  </a:lnTo>
                  <a:lnTo>
                    <a:pt x="296291" y="28448"/>
                  </a:lnTo>
                  <a:lnTo>
                    <a:pt x="371983" y="43942"/>
                  </a:lnTo>
                  <a:lnTo>
                    <a:pt x="415163" y="50419"/>
                  </a:lnTo>
                  <a:lnTo>
                    <a:pt x="458343" y="54864"/>
                  </a:lnTo>
                  <a:lnTo>
                    <a:pt x="501777" y="57150"/>
                  </a:lnTo>
                  <a:lnTo>
                    <a:pt x="540766" y="52578"/>
                  </a:lnTo>
                  <a:lnTo>
                    <a:pt x="687705" y="32893"/>
                  </a:lnTo>
                  <a:lnTo>
                    <a:pt x="759079" y="26162"/>
                  </a:lnTo>
                  <a:lnTo>
                    <a:pt x="828421" y="21971"/>
                  </a:lnTo>
                  <a:lnTo>
                    <a:pt x="889000" y="19685"/>
                  </a:lnTo>
                  <a:lnTo>
                    <a:pt x="912749" y="19685"/>
                  </a:lnTo>
                  <a:lnTo>
                    <a:pt x="945134" y="24130"/>
                  </a:lnTo>
                  <a:lnTo>
                    <a:pt x="949579" y="26162"/>
                  </a:lnTo>
                  <a:lnTo>
                    <a:pt x="951611" y="28448"/>
                  </a:lnTo>
                  <a:lnTo>
                    <a:pt x="960374" y="52578"/>
                  </a:lnTo>
                  <a:lnTo>
                    <a:pt x="962533" y="94615"/>
                  </a:lnTo>
                  <a:lnTo>
                    <a:pt x="958215" y="112014"/>
                  </a:lnTo>
                  <a:lnTo>
                    <a:pt x="951611" y="127508"/>
                  </a:lnTo>
                  <a:lnTo>
                    <a:pt x="942975" y="140716"/>
                  </a:lnTo>
                  <a:lnTo>
                    <a:pt x="921385" y="162687"/>
                  </a:lnTo>
                  <a:lnTo>
                    <a:pt x="897509" y="175895"/>
                  </a:lnTo>
                  <a:lnTo>
                    <a:pt x="850011" y="193675"/>
                  </a:lnTo>
                  <a:lnTo>
                    <a:pt x="783082" y="19786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310632" y="2259076"/>
              <a:ext cx="506223" cy="523749"/>
            </a:xfrm>
            <a:custGeom>
              <a:avLst/>
              <a:gdLst/>
              <a:ahLst/>
              <a:cxnLst/>
              <a:rect l="0" t="0" r="0" b="0"/>
              <a:pathLst>
                <a:path w="506223" h="523749">
                  <a:moveTo>
                    <a:pt x="6604" y="446659"/>
                  </a:moveTo>
                  <a:lnTo>
                    <a:pt x="12954" y="376301"/>
                  </a:lnTo>
                  <a:lnTo>
                    <a:pt x="23749" y="292735"/>
                  </a:lnTo>
                  <a:lnTo>
                    <a:pt x="36830" y="206883"/>
                  </a:lnTo>
                  <a:lnTo>
                    <a:pt x="49784" y="129794"/>
                  </a:lnTo>
                  <a:lnTo>
                    <a:pt x="58420" y="94615"/>
                  </a:lnTo>
                  <a:lnTo>
                    <a:pt x="75819" y="46101"/>
                  </a:lnTo>
                  <a:lnTo>
                    <a:pt x="84328" y="32893"/>
                  </a:lnTo>
                  <a:lnTo>
                    <a:pt x="101727" y="17526"/>
                  </a:lnTo>
                  <a:lnTo>
                    <a:pt x="116713" y="10922"/>
                  </a:lnTo>
                  <a:lnTo>
                    <a:pt x="127762" y="10922"/>
                  </a:lnTo>
                  <a:lnTo>
                    <a:pt x="138557" y="15240"/>
                  </a:lnTo>
                  <a:lnTo>
                    <a:pt x="177292" y="43942"/>
                  </a:lnTo>
                  <a:lnTo>
                    <a:pt x="205486" y="57150"/>
                  </a:lnTo>
                  <a:lnTo>
                    <a:pt x="214122" y="59436"/>
                  </a:lnTo>
                  <a:lnTo>
                    <a:pt x="229235" y="59436"/>
                  </a:lnTo>
                  <a:lnTo>
                    <a:pt x="240030" y="54991"/>
                  </a:lnTo>
                  <a:lnTo>
                    <a:pt x="250952" y="46101"/>
                  </a:lnTo>
                  <a:lnTo>
                    <a:pt x="272415" y="21971"/>
                  </a:lnTo>
                  <a:lnTo>
                    <a:pt x="285369" y="13208"/>
                  </a:lnTo>
                  <a:lnTo>
                    <a:pt x="305054" y="4191"/>
                  </a:lnTo>
                  <a:lnTo>
                    <a:pt x="322199" y="0"/>
                  </a:lnTo>
                  <a:lnTo>
                    <a:pt x="335280" y="0"/>
                  </a:lnTo>
                  <a:lnTo>
                    <a:pt x="346075" y="4191"/>
                  </a:lnTo>
                  <a:lnTo>
                    <a:pt x="352679" y="13208"/>
                  </a:lnTo>
                  <a:lnTo>
                    <a:pt x="363474" y="39370"/>
                  </a:lnTo>
                  <a:lnTo>
                    <a:pt x="408813" y="186944"/>
                  </a:lnTo>
                  <a:lnTo>
                    <a:pt x="506222" y="523748"/>
                  </a:lnTo>
                  <a:lnTo>
                    <a:pt x="201041" y="481838"/>
                  </a:lnTo>
                  <a:lnTo>
                    <a:pt x="164211" y="479679"/>
                  </a:lnTo>
                  <a:lnTo>
                    <a:pt x="127762" y="481838"/>
                  </a:lnTo>
                  <a:lnTo>
                    <a:pt x="95123" y="486410"/>
                  </a:lnTo>
                  <a:lnTo>
                    <a:pt x="65024" y="492887"/>
                  </a:lnTo>
                  <a:lnTo>
                    <a:pt x="38989" y="501650"/>
                  </a:lnTo>
                  <a:lnTo>
                    <a:pt x="0" y="51485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167884" y="2747645"/>
              <a:ext cx="305055" cy="347727"/>
            </a:xfrm>
            <a:custGeom>
              <a:avLst/>
              <a:gdLst/>
              <a:ahLst/>
              <a:cxnLst/>
              <a:rect l="0" t="0" r="0" b="0"/>
              <a:pathLst>
                <a:path w="305055" h="347727">
                  <a:moveTo>
                    <a:pt x="248666" y="81407"/>
                  </a:moveTo>
                  <a:lnTo>
                    <a:pt x="227076" y="37211"/>
                  </a:lnTo>
                  <a:lnTo>
                    <a:pt x="220726" y="39497"/>
                  </a:lnTo>
                  <a:lnTo>
                    <a:pt x="196850" y="54991"/>
                  </a:lnTo>
                  <a:lnTo>
                    <a:pt x="183896" y="72644"/>
                  </a:lnTo>
                  <a:lnTo>
                    <a:pt x="177292" y="109855"/>
                  </a:lnTo>
                  <a:lnTo>
                    <a:pt x="175133" y="162814"/>
                  </a:lnTo>
                  <a:lnTo>
                    <a:pt x="140462" y="123063"/>
                  </a:lnTo>
                  <a:lnTo>
                    <a:pt x="131953" y="158496"/>
                  </a:lnTo>
                  <a:lnTo>
                    <a:pt x="131953" y="169545"/>
                  </a:lnTo>
                  <a:lnTo>
                    <a:pt x="134112" y="178308"/>
                  </a:lnTo>
                  <a:lnTo>
                    <a:pt x="147193" y="197993"/>
                  </a:lnTo>
                  <a:lnTo>
                    <a:pt x="149352" y="204724"/>
                  </a:lnTo>
                  <a:lnTo>
                    <a:pt x="144907" y="219964"/>
                  </a:lnTo>
                  <a:lnTo>
                    <a:pt x="138557" y="228854"/>
                  </a:lnTo>
                  <a:lnTo>
                    <a:pt x="134112" y="231140"/>
                  </a:lnTo>
                  <a:lnTo>
                    <a:pt x="153543" y="286131"/>
                  </a:lnTo>
                  <a:lnTo>
                    <a:pt x="149352" y="305816"/>
                  </a:lnTo>
                  <a:lnTo>
                    <a:pt x="142748" y="319024"/>
                  </a:lnTo>
                  <a:lnTo>
                    <a:pt x="134112" y="329946"/>
                  </a:lnTo>
                  <a:lnTo>
                    <a:pt x="121158" y="341249"/>
                  </a:lnTo>
                  <a:lnTo>
                    <a:pt x="97409" y="347726"/>
                  </a:lnTo>
                  <a:lnTo>
                    <a:pt x="88773" y="347726"/>
                  </a:lnTo>
                  <a:lnTo>
                    <a:pt x="66929" y="343154"/>
                  </a:lnTo>
                  <a:lnTo>
                    <a:pt x="34544" y="325755"/>
                  </a:lnTo>
                  <a:lnTo>
                    <a:pt x="4318" y="297053"/>
                  </a:lnTo>
                  <a:lnTo>
                    <a:pt x="0" y="290576"/>
                  </a:lnTo>
                  <a:lnTo>
                    <a:pt x="38989" y="270510"/>
                  </a:lnTo>
                  <a:lnTo>
                    <a:pt x="77978" y="248666"/>
                  </a:lnTo>
                  <a:lnTo>
                    <a:pt x="84328" y="242062"/>
                  </a:lnTo>
                  <a:lnTo>
                    <a:pt x="84328" y="237617"/>
                  </a:lnTo>
                  <a:lnTo>
                    <a:pt x="82169" y="228854"/>
                  </a:lnTo>
                  <a:lnTo>
                    <a:pt x="54229" y="182753"/>
                  </a:lnTo>
                  <a:lnTo>
                    <a:pt x="47625" y="167259"/>
                  </a:lnTo>
                  <a:lnTo>
                    <a:pt x="34544" y="116586"/>
                  </a:lnTo>
                  <a:lnTo>
                    <a:pt x="36703" y="94615"/>
                  </a:lnTo>
                  <a:lnTo>
                    <a:pt x="41148" y="87884"/>
                  </a:lnTo>
                  <a:lnTo>
                    <a:pt x="45339" y="85725"/>
                  </a:lnTo>
                  <a:lnTo>
                    <a:pt x="52070" y="83693"/>
                  </a:lnTo>
                  <a:lnTo>
                    <a:pt x="65024" y="83693"/>
                  </a:lnTo>
                  <a:lnTo>
                    <a:pt x="75819" y="79121"/>
                  </a:lnTo>
                  <a:lnTo>
                    <a:pt x="82169" y="74676"/>
                  </a:lnTo>
                  <a:lnTo>
                    <a:pt x="121158" y="21971"/>
                  </a:lnTo>
                  <a:lnTo>
                    <a:pt x="136398" y="11049"/>
                  </a:lnTo>
                  <a:lnTo>
                    <a:pt x="151257" y="4318"/>
                  </a:lnTo>
                  <a:lnTo>
                    <a:pt x="177292" y="0"/>
                  </a:lnTo>
                  <a:lnTo>
                    <a:pt x="196850" y="4318"/>
                  </a:lnTo>
                  <a:lnTo>
                    <a:pt x="244475" y="17526"/>
                  </a:lnTo>
                  <a:lnTo>
                    <a:pt x="276860" y="24257"/>
                  </a:lnTo>
                  <a:lnTo>
                    <a:pt x="305054" y="26289"/>
                  </a:lnTo>
                  <a:close/>
                </a:path>
              </a:pathLst>
            </a:custGeom>
            <a:solidFill>
              <a:srgbClr val="FF99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736844" y="2767457"/>
              <a:ext cx="168784" cy="222251"/>
            </a:xfrm>
            <a:custGeom>
              <a:avLst/>
              <a:gdLst/>
              <a:ahLst/>
              <a:cxnLst/>
              <a:rect l="0" t="0" r="0" b="0"/>
              <a:pathLst>
                <a:path w="168784" h="222251">
                  <a:moveTo>
                    <a:pt x="0" y="0"/>
                  </a:moveTo>
                  <a:lnTo>
                    <a:pt x="51689" y="17399"/>
                  </a:lnTo>
                  <a:lnTo>
                    <a:pt x="101600" y="41656"/>
                  </a:lnTo>
                  <a:lnTo>
                    <a:pt x="116713" y="59309"/>
                  </a:lnTo>
                  <a:lnTo>
                    <a:pt x="121158" y="65913"/>
                  </a:lnTo>
                  <a:lnTo>
                    <a:pt x="123063" y="74803"/>
                  </a:lnTo>
                  <a:lnTo>
                    <a:pt x="118999" y="92329"/>
                  </a:lnTo>
                  <a:lnTo>
                    <a:pt x="118999" y="101219"/>
                  </a:lnTo>
                  <a:lnTo>
                    <a:pt x="121158" y="103251"/>
                  </a:lnTo>
                  <a:lnTo>
                    <a:pt x="125349" y="105537"/>
                  </a:lnTo>
                  <a:lnTo>
                    <a:pt x="129667" y="105537"/>
                  </a:lnTo>
                  <a:lnTo>
                    <a:pt x="157988" y="99060"/>
                  </a:lnTo>
                  <a:lnTo>
                    <a:pt x="162052" y="101219"/>
                  </a:lnTo>
                  <a:lnTo>
                    <a:pt x="164338" y="103251"/>
                  </a:lnTo>
                  <a:lnTo>
                    <a:pt x="164338" y="109982"/>
                  </a:lnTo>
                  <a:lnTo>
                    <a:pt x="157988" y="156210"/>
                  </a:lnTo>
                  <a:lnTo>
                    <a:pt x="155702" y="182626"/>
                  </a:lnTo>
                  <a:lnTo>
                    <a:pt x="157988" y="187198"/>
                  </a:lnTo>
                  <a:lnTo>
                    <a:pt x="166497" y="198120"/>
                  </a:lnTo>
                  <a:lnTo>
                    <a:pt x="168783" y="204597"/>
                  </a:lnTo>
                  <a:lnTo>
                    <a:pt x="168783" y="215519"/>
                  </a:lnTo>
                  <a:lnTo>
                    <a:pt x="164338" y="220091"/>
                  </a:lnTo>
                  <a:lnTo>
                    <a:pt x="155702" y="222250"/>
                  </a:lnTo>
                  <a:lnTo>
                    <a:pt x="145034" y="222250"/>
                  </a:lnTo>
                  <a:lnTo>
                    <a:pt x="118999" y="217805"/>
                  </a:lnTo>
                  <a:lnTo>
                    <a:pt x="86614" y="209042"/>
                  </a:lnTo>
                  <a:lnTo>
                    <a:pt x="80010" y="191389"/>
                  </a:lnTo>
                  <a:lnTo>
                    <a:pt x="77724" y="136398"/>
                  </a:lnTo>
                  <a:lnTo>
                    <a:pt x="69215" y="107823"/>
                  </a:lnTo>
                  <a:lnTo>
                    <a:pt x="45339" y="63881"/>
                  </a:lnTo>
                  <a:lnTo>
                    <a:pt x="10795" y="8636"/>
                  </a:lnTo>
                  <a:close/>
                </a:path>
              </a:pathLst>
            </a:custGeom>
            <a:solidFill>
              <a:srgbClr val="FF99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481574" y="2866517"/>
              <a:ext cx="21591" cy="19686"/>
            </a:xfrm>
            <a:custGeom>
              <a:avLst/>
              <a:gdLst/>
              <a:ahLst/>
              <a:cxnLst/>
              <a:rect l="0" t="0" r="0" b="0"/>
              <a:pathLst>
                <a:path w="21591" h="19686">
                  <a:moveTo>
                    <a:pt x="21590" y="15494"/>
                  </a:moveTo>
                  <a:lnTo>
                    <a:pt x="17145" y="19685"/>
                  </a:lnTo>
                  <a:lnTo>
                    <a:pt x="6350" y="19685"/>
                  </a:lnTo>
                  <a:lnTo>
                    <a:pt x="2159" y="17399"/>
                  </a:lnTo>
                  <a:lnTo>
                    <a:pt x="0" y="13208"/>
                  </a:lnTo>
                  <a:lnTo>
                    <a:pt x="0" y="8763"/>
                  </a:lnTo>
                  <a:lnTo>
                    <a:pt x="2159" y="4191"/>
                  </a:lnTo>
                  <a:lnTo>
                    <a:pt x="4318" y="2159"/>
                  </a:lnTo>
                  <a:lnTo>
                    <a:pt x="8636" y="0"/>
                  </a:lnTo>
                  <a:lnTo>
                    <a:pt x="12954" y="0"/>
                  </a:lnTo>
                  <a:lnTo>
                    <a:pt x="17145" y="2159"/>
                  </a:lnTo>
                  <a:lnTo>
                    <a:pt x="19304" y="4191"/>
                  </a:lnTo>
                  <a:lnTo>
                    <a:pt x="21590" y="8763"/>
                  </a:lnTo>
                  <a:lnTo>
                    <a:pt x="21590" y="1320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596001" y="2857500"/>
              <a:ext cx="21972" cy="19940"/>
            </a:xfrm>
            <a:custGeom>
              <a:avLst/>
              <a:gdLst/>
              <a:ahLst/>
              <a:cxnLst/>
              <a:rect l="0" t="0" r="0" b="0"/>
              <a:pathLst>
                <a:path w="21972" h="19940">
                  <a:moveTo>
                    <a:pt x="21971" y="15494"/>
                  </a:moveTo>
                  <a:lnTo>
                    <a:pt x="13081" y="19939"/>
                  </a:lnTo>
                  <a:lnTo>
                    <a:pt x="8890" y="19939"/>
                  </a:lnTo>
                  <a:lnTo>
                    <a:pt x="4445" y="17780"/>
                  </a:lnTo>
                  <a:lnTo>
                    <a:pt x="2286" y="15494"/>
                  </a:lnTo>
                  <a:lnTo>
                    <a:pt x="0" y="11176"/>
                  </a:lnTo>
                  <a:lnTo>
                    <a:pt x="0" y="4445"/>
                  </a:lnTo>
                  <a:lnTo>
                    <a:pt x="8890" y="0"/>
                  </a:lnTo>
                  <a:lnTo>
                    <a:pt x="13081" y="0"/>
                  </a:lnTo>
                  <a:lnTo>
                    <a:pt x="17526" y="2286"/>
                  </a:lnTo>
                  <a:lnTo>
                    <a:pt x="21971" y="6731"/>
                  </a:lnTo>
                  <a:lnTo>
                    <a:pt x="21971" y="1117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429677" y="2982752"/>
              <a:ext cx="313412" cy="143282"/>
            </a:xfrm>
            <a:custGeom>
              <a:avLst/>
              <a:gdLst/>
              <a:ahLst/>
              <a:cxnLst/>
              <a:rect l="0" t="0" r="0" b="0"/>
              <a:pathLst>
                <a:path w="313412" h="143282">
                  <a:moveTo>
                    <a:pt x="313411" y="0"/>
                  </a:moveTo>
                  <a:lnTo>
                    <a:pt x="263447" y="55464"/>
                  </a:lnTo>
                  <a:lnTo>
                    <a:pt x="218674" y="101683"/>
                  </a:lnTo>
                  <a:lnTo>
                    <a:pt x="194665" y="121492"/>
                  </a:lnTo>
                  <a:lnTo>
                    <a:pt x="155732" y="141300"/>
                  </a:lnTo>
                  <a:lnTo>
                    <a:pt x="112257" y="143281"/>
                  </a:lnTo>
                  <a:lnTo>
                    <a:pt x="84355" y="134698"/>
                  </a:lnTo>
                  <a:lnTo>
                    <a:pt x="58400" y="123473"/>
                  </a:lnTo>
                  <a:lnTo>
                    <a:pt x="17520" y="97062"/>
                  </a:lnTo>
                  <a:lnTo>
                    <a:pt x="0" y="83856"/>
                  </a:lnTo>
                </a:path>
              </a:pathLst>
            </a:custGeom>
            <a:ln w="6477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312791" y="2608961"/>
              <a:ext cx="493269" cy="138685"/>
            </a:xfrm>
            <a:custGeom>
              <a:avLst/>
              <a:gdLst/>
              <a:ahLst/>
              <a:cxnLst/>
              <a:rect l="0" t="0" r="0" b="0"/>
              <a:pathLst>
                <a:path w="493269" h="138685">
                  <a:moveTo>
                    <a:pt x="0" y="138684"/>
                  </a:moveTo>
                  <a:lnTo>
                    <a:pt x="12954" y="10922"/>
                  </a:lnTo>
                  <a:lnTo>
                    <a:pt x="196977" y="0"/>
                  </a:lnTo>
                  <a:lnTo>
                    <a:pt x="227076" y="0"/>
                  </a:lnTo>
                  <a:lnTo>
                    <a:pt x="263906" y="2286"/>
                  </a:lnTo>
                  <a:lnTo>
                    <a:pt x="350520" y="8763"/>
                  </a:lnTo>
                  <a:lnTo>
                    <a:pt x="458597" y="21971"/>
                  </a:lnTo>
                  <a:lnTo>
                    <a:pt x="493268" y="138684"/>
                  </a:lnTo>
                  <a:lnTo>
                    <a:pt x="400304" y="121031"/>
                  </a:lnTo>
                  <a:lnTo>
                    <a:pt x="320040" y="107823"/>
                  </a:lnTo>
                  <a:lnTo>
                    <a:pt x="281305" y="103378"/>
                  </a:lnTo>
                  <a:lnTo>
                    <a:pt x="248793" y="101346"/>
                  </a:lnTo>
                  <a:lnTo>
                    <a:pt x="214122" y="101346"/>
                  </a:lnTo>
                  <a:lnTo>
                    <a:pt x="175133" y="105537"/>
                  </a:lnTo>
                  <a:lnTo>
                    <a:pt x="134112" y="112268"/>
                  </a:lnTo>
                  <a:lnTo>
                    <a:pt x="92964" y="118745"/>
                  </a:lnTo>
                  <a:lnTo>
                    <a:pt x="28194" y="131953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509768" y="3553079"/>
              <a:ext cx="257303" cy="184913"/>
            </a:xfrm>
            <a:custGeom>
              <a:avLst/>
              <a:gdLst/>
              <a:ahLst/>
              <a:cxnLst/>
              <a:rect l="0" t="0" r="0" b="0"/>
              <a:pathLst>
                <a:path w="257303" h="184913">
                  <a:moveTo>
                    <a:pt x="12954" y="22098"/>
                  </a:moveTo>
                  <a:lnTo>
                    <a:pt x="237871" y="0"/>
                  </a:lnTo>
                  <a:lnTo>
                    <a:pt x="250952" y="77089"/>
                  </a:lnTo>
                  <a:lnTo>
                    <a:pt x="255016" y="134239"/>
                  </a:lnTo>
                  <a:lnTo>
                    <a:pt x="257302" y="158369"/>
                  </a:lnTo>
                  <a:lnTo>
                    <a:pt x="255016" y="171577"/>
                  </a:lnTo>
                  <a:lnTo>
                    <a:pt x="250952" y="176149"/>
                  </a:lnTo>
                  <a:lnTo>
                    <a:pt x="242062" y="180594"/>
                  </a:lnTo>
                  <a:lnTo>
                    <a:pt x="211963" y="184912"/>
                  </a:lnTo>
                  <a:lnTo>
                    <a:pt x="125222" y="184912"/>
                  </a:lnTo>
                  <a:lnTo>
                    <a:pt x="38735" y="180594"/>
                  </a:lnTo>
                  <a:lnTo>
                    <a:pt x="0" y="176149"/>
                  </a:lnTo>
                  <a:close/>
                </a:path>
              </a:pathLst>
            </a:custGeom>
            <a:solidFill>
              <a:srgbClr val="CCCCCC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555107" y="3597275"/>
              <a:ext cx="170943" cy="107824"/>
            </a:xfrm>
            <a:custGeom>
              <a:avLst/>
              <a:gdLst/>
              <a:ahLst/>
              <a:cxnLst/>
              <a:rect l="0" t="0" r="0" b="0"/>
              <a:pathLst>
                <a:path w="170943" h="107824">
                  <a:moveTo>
                    <a:pt x="8636" y="4191"/>
                  </a:moveTo>
                  <a:lnTo>
                    <a:pt x="164338" y="0"/>
                  </a:lnTo>
                  <a:lnTo>
                    <a:pt x="170942" y="48387"/>
                  </a:lnTo>
                  <a:lnTo>
                    <a:pt x="170942" y="96774"/>
                  </a:lnTo>
                  <a:lnTo>
                    <a:pt x="168783" y="103251"/>
                  </a:lnTo>
                  <a:lnTo>
                    <a:pt x="166624" y="105537"/>
                  </a:lnTo>
                  <a:lnTo>
                    <a:pt x="162179" y="107823"/>
                  </a:lnTo>
                  <a:lnTo>
                    <a:pt x="134239" y="107823"/>
                  </a:lnTo>
                  <a:lnTo>
                    <a:pt x="77724" y="103251"/>
                  </a:lnTo>
                  <a:lnTo>
                    <a:pt x="0" y="94488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366766" y="3119501"/>
              <a:ext cx="173102" cy="158497"/>
            </a:xfrm>
            <a:custGeom>
              <a:avLst/>
              <a:gdLst/>
              <a:ahLst/>
              <a:cxnLst/>
              <a:rect l="0" t="0" r="0" b="0"/>
              <a:pathLst>
                <a:path w="173102" h="158497">
                  <a:moveTo>
                    <a:pt x="4445" y="0"/>
                  </a:moveTo>
                  <a:lnTo>
                    <a:pt x="54229" y="26416"/>
                  </a:lnTo>
                  <a:lnTo>
                    <a:pt x="110363" y="48514"/>
                  </a:lnTo>
                  <a:lnTo>
                    <a:pt x="155956" y="59436"/>
                  </a:lnTo>
                  <a:lnTo>
                    <a:pt x="173101" y="63881"/>
                  </a:lnTo>
                  <a:lnTo>
                    <a:pt x="140716" y="158496"/>
                  </a:lnTo>
                  <a:lnTo>
                    <a:pt x="0" y="46228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587492" y="3117342"/>
              <a:ext cx="175388" cy="154179"/>
            </a:xfrm>
            <a:custGeom>
              <a:avLst/>
              <a:gdLst/>
              <a:ahLst/>
              <a:cxnLst/>
              <a:rect l="0" t="0" r="0" b="0"/>
              <a:pathLst>
                <a:path w="175388" h="154179">
                  <a:moveTo>
                    <a:pt x="0" y="66040"/>
                  </a:moveTo>
                  <a:lnTo>
                    <a:pt x="26035" y="59309"/>
                  </a:lnTo>
                  <a:lnTo>
                    <a:pt x="51943" y="52832"/>
                  </a:lnTo>
                  <a:lnTo>
                    <a:pt x="101854" y="30861"/>
                  </a:lnTo>
                  <a:lnTo>
                    <a:pt x="138557" y="8636"/>
                  </a:lnTo>
                  <a:lnTo>
                    <a:pt x="153543" y="0"/>
                  </a:lnTo>
                  <a:lnTo>
                    <a:pt x="155702" y="4445"/>
                  </a:lnTo>
                  <a:lnTo>
                    <a:pt x="173228" y="24130"/>
                  </a:lnTo>
                  <a:lnTo>
                    <a:pt x="175387" y="32893"/>
                  </a:lnTo>
                  <a:lnTo>
                    <a:pt x="175387" y="39624"/>
                  </a:lnTo>
                  <a:lnTo>
                    <a:pt x="173228" y="46101"/>
                  </a:lnTo>
                  <a:lnTo>
                    <a:pt x="153543" y="68326"/>
                  </a:lnTo>
                  <a:lnTo>
                    <a:pt x="110363" y="105791"/>
                  </a:lnTo>
                  <a:lnTo>
                    <a:pt x="49784" y="154178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529199" y="3256026"/>
              <a:ext cx="77979" cy="81408"/>
            </a:xfrm>
            <a:custGeom>
              <a:avLst/>
              <a:gdLst/>
              <a:ahLst/>
              <a:cxnLst/>
              <a:rect l="0" t="0" r="0" b="0"/>
              <a:pathLst>
                <a:path w="77979" h="81408">
                  <a:moveTo>
                    <a:pt x="73533" y="61722"/>
                  </a:moveTo>
                  <a:lnTo>
                    <a:pt x="69088" y="68199"/>
                  </a:lnTo>
                  <a:lnTo>
                    <a:pt x="56134" y="76835"/>
                  </a:lnTo>
                  <a:lnTo>
                    <a:pt x="41148" y="81407"/>
                  </a:lnTo>
                  <a:lnTo>
                    <a:pt x="34544" y="81407"/>
                  </a:lnTo>
                  <a:lnTo>
                    <a:pt x="25908" y="79121"/>
                  </a:lnTo>
                  <a:lnTo>
                    <a:pt x="6350" y="65913"/>
                  </a:lnTo>
                  <a:lnTo>
                    <a:pt x="4318" y="59436"/>
                  </a:lnTo>
                  <a:lnTo>
                    <a:pt x="0" y="50673"/>
                  </a:lnTo>
                  <a:lnTo>
                    <a:pt x="0" y="35179"/>
                  </a:lnTo>
                  <a:lnTo>
                    <a:pt x="4318" y="19812"/>
                  </a:lnTo>
                  <a:lnTo>
                    <a:pt x="15113" y="8763"/>
                  </a:lnTo>
                  <a:lnTo>
                    <a:pt x="21463" y="4191"/>
                  </a:lnTo>
                  <a:lnTo>
                    <a:pt x="36703" y="0"/>
                  </a:lnTo>
                  <a:lnTo>
                    <a:pt x="43053" y="2286"/>
                  </a:lnTo>
                  <a:lnTo>
                    <a:pt x="51943" y="2286"/>
                  </a:lnTo>
                  <a:lnTo>
                    <a:pt x="64897" y="11049"/>
                  </a:lnTo>
                  <a:lnTo>
                    <a:pt x="71247" y="17526"/>
                  </a:lnTo>
                  <a:lnTo>
                    <a:pt x="73533" y="24257"/>
                  </a:lnTo>
                  <a:lnTo>
                    <a:pt x="77978" y="30734"/>
                  </a:lnTo>
                  <a:lnTo>
                    <a:pt x="77978" y="46228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548503" y="3434207"/>
              <a:ext cx="80138" cy="83694"/>
            </a:xfrm>
            <a:custGeom>
              <a:avLst/>
              <a:gdLst/>
              <a:ahLst/>
              <a:cxnLst/>
              <a:rect l="0" t="0" r="0" b="0"/>
              <a:pathLst>
                <a:path w="80138" h="83694">
                  <a:moveTo>
                    <a:pt x="75819" y="61595"/>
                  </a:moveTo>
                  <a:lnTo>
                    <a:pt x="71374" y="68326"/>
                  </a:lnTo>
                  <a:lnTo>
                    <a:pt x="65024" y="74930"/>
                  </a:lnTo>
                  <a:lnTo>
                    <a:pt x="58674" y="79375"/>
                  </a:lnTo>
                  <a:lnTo>
                    <a:pt x="43434" y="83693"/>
                  </a:lnTo>
                  <a:lnTo>
                    <a:pt x="34544" y="81407"/>
                  </a:lnTo>
                  <a:lnTo>
                    <a:pt x="26035" y="81407"/>
                  </a:lnTo>
                  <a:lnTo>
                    <a:pt x="13081" y="72644"/>
                  </a:lnTo>
                  <a:lnTo>
                    <a:pt x="4445" y="59436"/>
                  </a:lnTo>
                  <a:lnTo>
                    <a:pt x="0" y="44196"/>
                  </a:lnTo>
                  <a:lnTo>
                    <a:pt x="0" y="35179"/>
                  </a:lnTo>
                  <a:lnTo>
                    <a:pt x="4445" y="19939"/>
                  </a:lnTo>
                  <a:lnTo>
                    <a:pt x="15240" y="8763"/>
                  </a:lnTo>
                  <a:lnTo>
                    <a:pt x="21844" y="4572"/>
                  </a:lnTo>
                  <a:lnTo>
                    <a:pt x="36830" y="0"/>
                  </a:lnTo>
                  <a:lnTo>
                    <a:pt x="45593" y="0"/>
                  </a:lnTo>
                  <a:lnTo>
                    <a:pt x="54229" y="2286"/>
                  </a:lnTo>
                  <a:lnTo>
                    <a:pt x="73533" y="15494"/>
                  </a:lnTo>
                  <a:lnTo>
                    <a:pt x="77978" y="21971"/>
                  </a:lnTo>
                  <a:lnTo>
                    <a:pt x="80137" y="30988"/>
                  </a:lnTo>
                  <a:lnTo>
                    <a:pt x="80137" y="4622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195441" y="3324225"/>
              <a:ext cx="324486" cy="345568"/>
            </a:xfrm>
            <a:custGeom>
              <a:avLst/>
              <a:gdLst/>
              <a:ahLst/>
              <a:cxnLst/>
              <a:rect l="0" t="0" r="0" b="0"/>
              <a:pathLst>
                <a:path w="324486" h="345568">
                  <a:moveTo>
                    <a:pt x="324485" y="330073"/>
                  </a:moveTo>
                  <a:lnTo>
                    <a:pt x="313436" y="336804"/>
                  </a:lnTo>
                  <a:lnTo>
                    <a:pt x="291846" y="345567"/>
                  </a:lnTo>
                  <a:lnTo>
                    <a:pt x="276987" y="345567"/>
                  </a:lnTo>
                  <a:lnTo>
                    <a:pt x="263906" y="343408"/>
                  </a:lnTo>
                  <a:lnTo>
                    <a:pt x="257302" y="338836"/>
                  </a:lnTo>
                  <a:lnTo>
                    <a:pt x="246507" y="327914"/>
                  </a:lnTo>
                  <a:lnTo>
                    <a:pt x="242062" y="319151"/>
                  </a:lnTo>
                  <a:lnTo>
                    <a:pt x="198882" y="215646"/>
                  </a:lnTo>
                  <a:lnTo>
                    <a:pt x="181483" y="176149"/>
                  </a:lnTo>
                  <a:lnTo>
                    <a:pt x="149225" y="116713"/>
                  </a:lnTo>
                  <a:lnTo>
                    <a:pt x="116840" y="68326"/>
                  </a:lnTo>
                  <a:lnTo>
                    <a:pt x="101473" y="57277"/>
                  </a:lnTo>
                  <a:lnTo>
                    <a:pt x="90805" y="52832"/>
                  </a:lnTo>
                  <a:lnTo>
                    <a:pt x="86360" y="57277"/>
                  </a:lnTo>
                  <a:lnTo>
                    <a:pt x="84455" y="57277"/>
                  </a:lnTo>
                  <a:lnTo>
                    <a:pt x="38735" y="79375"/>
                  </a:lnTo>
                  <a:lnTo>
                    <a:pt x="10795" y="88011"/>
                  </a:lnTo>
                  <a:lnTo>
                    <a:pt x="4191" y="85852"/>
                  </a:lnTo>
                  <a:lnTo>
                    <a:pt x="0" y="83566"/>
                  </a:lnTo>
                  <a:lnTo>
                    <a:pt x="0" y="79375"/>
                  </a:lnTo>
                  <a:lnTo>
                    <a:pt x="4191" y="70358"/>
                  </a:lnTo>
                  <a:lnTo>
                    <a:pt x="47625" y="21971"/>
                  </a:lnTo>
                  <a:lnTo>
                    <a:pt x="71374" y="4445"/>
                  </a:lnTo>
                  <a:lnTo>
                    <a:pt x="97155" y="0"/>
                  </a:lnTo>
                  <a:lnTo>
                    <a:pt x="108204" y="0"/>
                  </a:lnTo>
                  <a:lnTo>
                    <a:pt x="133858" y="8636"/>
                  </a:lnTo>
                  <a:lnTo>
                    <a:pt x="168783" y="37338"/>
                  </a:lnTo>
                  <a:lnTo>
                    <a:pt x="214122" y="94488"/>
                  </a:lnTo>
                  <a:lnTo>
                    <a:pt x="233553" y="129921"/>
                  </a:lnTo>
                  <a:lnTo>
                    <a:pt x="253111" y="165100"/>
                  </a:lnTo>
                  <a:lnTo>
                    <a:pt x="270256" y="200406"/>
                  </a:lnTo>
                  <a:lnTo>
                    <a:pt x="298450" y="264287"/>
                  </a:lnTo>
                  <a:lnTo>
                    <a:pt x="317881" y="312674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065393" y="3605911"/>
              <a:ext cx="155830" cy="134367"/>
            </a:xfrm>
            <a:custGeom>
              <a:avLst/>
              <a:gdLst/>
              <a:ahLst/>
              <a:cxnLst/>
              <a:rect l="0" t="0" r="0" b="0"/>
              <a:pathLst>
                <a:path w="155830" h="134367">
                  <a:moveTo>
                    <a:pt x="153797" y="90297"/>
                  </a:moveTo>
                  <a:lnTo>
                    <a:pt x="138684" y="110109"/>
                  </a:lnTo>
                  <a:lnTo>
                    <a:pt x="110490" y="125603"/>
                  </a:lnTo>
                  <a:lnTo>
                    <a:pt x="82423" y="134366"/>
                  </a:lnTo>
                  <a:lnTo>
                    <a:pt x="54356" y="134366"/>
                  </a:lnTo>
                  <a:lnTo>
                    <a:pt x="30480" y="125603"/>
                  </a:lnTo>
                  <a:lnTo>
                    <a:pt x="19685" y="118745"/>
                  </a:lnTo>
                  <a:lnTo>
                    <a:pt x="6731" y="101346"/>
                  </a:lnTo>
                  <a:lnTo>
                    <a:pt x="2286" y="92456"/>
                  </a:lnTo>
                  <a:lnTo>
                    <a:pt x="0" y="81407"/>
                  </a:lnTo>
                  <a:lnTo>
                    <a:pt x="2286" y="70358"/>
                  </a:lnTo>
                  <a:lnTo>
                    <a:pt x="17526" y="41910"/>
                  </a:lnTo>
                  <a:lnTo>
                    <a:pt x="28321" y="28702"/>
                  </a:lnTo>
                  <a:lnTo>
                    <a:pt x="41275" y="17653"/>
                  </a:lnTo>
                  <a:lnTo>
                    <a:pt x="69469" y="2286"/>
                  </a:lnTo>
                  <a:lnTo>
                    <a:pt x="84455" y="0"/>
                  </a:lnTo>
                  <a:lnTo>
                    <a:pt x="97409" y="2286"/>
                  </a:lnTo>
                  <a:lnTo>
                    <a:pt x="110490" y="6731"/>
                  </a:lnTo>
                  <a:lnTo>
                    <a:pt x="134239" y="28702"/>
                  </a:lnTo>
                  <a:lnTo>
                    <a:pt x="155829" y="66167"/>
                  </a:lnTo>
                  <a:lnTo>
                    <a:pt x="155829" y="79375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143498" y="3663061"/>
              <a:ext cx="103760" cy="101347"/>
            </a:xfrm>
            <a:custGeom>
              <a:avLst/>
              <a:gdLst/>
              <a:ahLst/>
              <a:cxnLst/>
              <a:rect l="0" t="0" r="0" b="0"/>
              <a:pathLst>
                <a:path w="103760" h="101347">
                  <a:moveTo>
                    <a:pt x="103759" y="61595"/>
                  </a:moveTo>
                  <a:lnTo>
                    <a:pt x="95123" y="79375"/>
                  </a:lnTo>
                  <a:lnTo>
                    <a:pt x="82042" y="92583"/>
                  </a:lnTo>
                  <a:lnTo>
                    <a:pt x="73533" y="96901"/>
                  </a:lnTo>
                  <a:lnTo>
                    <a:pt x="51943" y="101346"/>
                  </a:lnTo>
                  <a:lnTo>
                    <a:pt x="32385" y="96901"/>
                  </a:lnTo>
                  <a:lnTo>
                    <a:pt x="23749" y="92583"/>
                  </a:lnTo>
                  <a:lnTo>
                    <a:pt x="8636" y="79375"/>
                  </a:lnTo>
                  <a:lnTo>
                    <a:pt x="4318" y="70612"/>
                  </a:lnTo>
                  <a:lnTo>
                    <a:pt x="0" y="50673"/>
                  </a:lnTo>
                  <a:lnTo>
                    <a:pt x="4318" y="30988"/>
                  </a:lnTo>
                  <a:lnTo>
                    <a:pt x="8636" y="22225"/>
                  </a:lnTo>
                  <a:lnTo>
                    <a:pt x="23749" y="9017"/>
                  </a:lnTo>
                  <a:lnTo>
                    <a:pt x="32385" y="4572"/>
                  </a:lnTo>
                  <a:lnTo>
                    <a:pt x="51943" y="0"/>
                  </a:lnTo>
                  <a:lnTo>
                    <a:pt x="73533" y="4572"/>
                  </a:lnTo>
                  <a:lnTo>
                    <a:pt x="82042" y="9017"/>
                  </a:lnTo>
                  <a:lnTo>
                    <a:pt x="95123" y="22225"/>
                  </a:lnTo>
                  <a:lnTo>
                    <a:pt x="103759" y="39751"/>
                  </a:lnTo>
                  <a:lnTo>
                    <a:pt x="103759" y="50673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195441" y="3605911"/>
              <a:ext cx="138304" cy="125604"/>
            </a:xfrm>
            <a:custGeom>
              <a:avLst/>
              <a:gdLst/>
              <a:ahLst/>
              <a:cxnLst/>
              <a:rect l="0" t="0" r="0" b="0"/>
              <a:pathLst>
                <a:path w="138304" h="125604">
                  <a:moveTo>
                    <a:pt x="138303" y="74930"/>
                  </a:moveTo>
                  <a:lnTo>
                    <a:pt x="133858" y="88138"/>
                  </a:lnTo>
                  <a:lnTo>
                    <a:pt x="118999" y="107823"/>
                  </a:lnTo>
                  <a:lnTo>
                    <a:pt x="97155" y="121031"/>
                  </a:lnTo>
                  <a:lnTo>
                    <a:pt x="69215" y="125603"/>
                  </a:lnTo>
                  <a:lnTo>
                    <a:pt x="43180" y="121031"/>
                  </a:lnTo>
                  <a:lnTo>
                    <a:pt x="30099" y="114554"/>
                  </a:lnTo>
                  <a:lnTo>
                    <a:pt x="21590" y="107823"/>
                  </a:lnTo>
                  <a:lnTo>
                    <a:pt x="6350" y="88138"/>
                  </a:lnTo>
                  <a:lnTo>
                    <a:pt x="2032" y="74930"/>
                  </a:lnTo>
                  <a:lnTo>
                    <a:pt x="0" y="61722"/>
                  </a:lnTo>
                  <a:lnTo>
                    <a:pt x="2032" y="50673"/>
                  </a:lnTo>
                  <a:lnTo>
                    <a:pt x="6350" y="37465"/>
                  </a:lnTo>
                  <a:lnTo>
                    <a:pt x="12827" y="26543"/>
                  </a:lnTo>
                  <a:lnTo>
                    <a:pt x="30099" y="10922"/>
                  </a:lnTo>
                  <a:lnTo>
                    <a:pt x="56134" y="0"/>
                  </a:lnTo>
                  <a:lnTo>
                    <a:pt x="84455" y="0"/>
                  </a:lnTo>
                  <a:lnTo>
                    <a:pt x="97155" y="4572"/>
                  </a:lnTo>
                  <a:lnTo>
                    <a:pt x="118999" y="17653"/>
                  </a:lnTo>
                  <a:lnTo>
                    <a:pt x="127508" y="26543"/>
                  </a:lnTo>
                  <a:lnTo>
                    <a:pt x="133858" y="37465"/>
                  </a:lnTo>
                  <a:lnTo>
                    <a:pt x="138303" y="50673"/>
                  </a:lnTo>
                  <a:lnTo>
                    <a:pt x="138303" y="61722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238621" y="3694049"/>
              <a:ext cx="108205" cy="105538"/>
            </a:xfrm>
            <a:custGeom>
              <a:avLst/>
              <a:gdLst/>
              <a:ahLst/>
              <a:cxnLst/>
              <a:rect l="0" t="0" r="0" b="0"/>
              <a:pathLst>
                <a:path w="108205" h="105538">
                  <a:moveTo>
                    <a:pt x="103759" y="72644"/>
                  </a:moveTo>
                  <a:lnTo>
                    <a:pt x="84328" y="96774"/>
                  </a:lnTo>
                  <a:lnTo>
                    <a:pt x="75819" y="101346"/>
                  </a:lnTo>
                  <a:lnTo>
                    <a:pt x="53975" y="105537"/>
                  </a:lnTo>
                  <a:lnTo>
                    <a:pt x="32385" y="101346"/>
                  </a:lnTo>
                  <a:lnTo>
                    <a:pt x="23749" y="96774"/>
                  </a:lnTo>
                  <a:lnTo>
                    <a:pt x="8636" y="81280"/>
                  </a:lnTo>
                  <a:lnTo>
                    <a:pt x="4445" y="72644"/>
                  </a:lnTo>
                  <a:lnTo>
                    <a:pt x="0" y="52959"/>
                  </a:lnTo>
                  <a:lnTo>
                    <a:pt x="4445" y="30607"/>
                  </a:lnTo>
                  <a:lnTo>
                    <a:pt x="8636" y="21971"/>
                  </a:lnTo>
                  <a:lnTo>
                    <a:pt x="17399" y="15494"/>
                  </a:lnTo>
                  <a:lnTo>
                    <a:pt x="23749" y="8763"/>
                  </a:lnTo>
                  <a:lnTo>
                    <a:pt x="43180" y="0"/>
                  </a:lnTo>
                  <a:lnTo>
                    <a:pt x="65024" y="0"/>
                  </a:lnTo>
                  <a:lnTo>
                    <a:pt x="84328" y="8763"/>
                  </a:lnTo>
                  <a:lnTo>
                    <a:pt x="97409" y="21971"/>
                  </a:lnTo>
                  <a:lnTo>
                    <a:pt x="103759" y="30607"/>
                  </a:lnTo>
                  <a:lnTo>
                    <a:pt x="108204" y="52959"/>
                  </a:lnTo>
                  <a:close/>
                </a:path>
              </a:pathLst>
            </a:custGeom>
            <a:solidFill>
              <a:srgbClr val="FFFF66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307836" y="3608197"/>
              <a:ext cx="134113" cy="129795"/>
            </a:xfrm>
            <a:custGeom>
              <a:avLst/>
              <a:gdLst/>
              <a:ahLst/>
              <a:cxnLst/>
              <a:rect l="0" t="0" r="0" b="0"/>
              <a:pathLst>
                <a:path w="134113" h="129795">
                  <a:moveTo>
                    <a:pt x="131953" y="74803"/>
                  </a:moveTo>
                  <a:lnTo>
                    <a:pt x="118872" y="96901"/>
                  </a:lnTo>
                  <a:lnTo>
                    <a:pt x="97282" y="116459"/>
                  </a:lnTo>
                  <a:lnTo>
                    <a:pt x="84328" y="123317"/>
                  </a:lnTo>
                  <a:lnTo>
                    <a:pt x="60579" y="129794"/>
                  </a:lnTo>
                  <a:lnTo>
                    <a:pt x="36830" y="125476"/>
                  </a:lnTo>
                  <a:lnTo>
                    <a:pt x="17399" y="112268"/>
                  </a:lnTo>
                  <a:lnTo>
                    <a:pt x="4445" y="94615"/>
                  </a:lnTo>
                  <a:lnTo>
                    <a:pt x="0" y="72644"/>
                  </a:lnTo>
                  <a:lnTo>
                    <a:pt x="4445" y="48387"/>
                  </a:lnTo>
                  <a:lnTo>
                    <a:pt x="17399" y="24257"/>
                  </a:lnTo>
                  <a:lnTo>
                    <a:pt x="34544" y="6477"/>
                  </a:lnTo>
                  <a:lnTo>
                    <a:pt x="45339" y="2159"/>
                  </a:lnTo>
                  <a:lnTo>
                    <a:pt x="58293" y="0"/>
                  </a:lnTo>
                  <a:lnTo>
                    <a:pt x="84328" y="4445"/>
                  </a:lnTo>
                  <a:lnTo>
                    <a:pt x="97282" y="10922"/>
                  </a:lnTo>
                  <a:lnTo>
                    <a:pt x="118872" y="28702"/>
                  </a:lnTo>
                  <a:lnTo>
                    <a:pt x="131953" y="50673"/>
                  </a:lnTo>
                  <a:lnTo>
                    <a:pt x="134112" y="61595"/>
                  </a:lnTo>
                  <a:close/>
                </a:path>
              </a:pathLst>
            </a:custGeom>
            <a:solidFill>
              <a:srgbClr val="FFFF66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331585" y="3672078"/>
              <a:ext cx="121159" cy="112015"/>
            </a:xfrm>
            <a:custGeom>
              <a:avLst/>
              <a:gdLst/>
              <a:ahLst/>
              <a:cxnLst/>
              <a:rect l="0" t="0" r="0" b="0"/>
              <a:pathLst>
                <a:path w="121159" h="112015">
                  <a:moveTo>
                    <a:pt x="116967" y="79121"/>
                  </a:moveTo>
                  <a:lnTo>
                    <a:pt x="104013" y="96774"/>
                  </a:lnTo>
                  <a:lnTo>
                    <a:pt x="95123" y="103251"/>
                  </a:lnTo>
                  <a:lnTo>
                    <a:pt x="73533" y="112014"/>
                  </a:lnTo>
                  <a:lnTo>
                    <a:pt x="47498" y="112014"/>
                  </a:lnTo>
                  <a:lnTo>
                    <a:pt x="26035" y="103251"/>
                  </a:lnTo>
                  <a:lnTo>
                    <a:pt x="17399" y="96774"/>
                  </a:lnTo>
                  <a:lnTo>
                    <a:pt x="4445" y="79121"/>
                  </a:lnTo>
                  <a:lnTo>
                    <a:pt x="0" y="57150"/>
                  </a:lnTo>
                  <a:lnTo>
                    <a:pt x="4445" y="35179"/>
                  </a:lnTo>
                  <a:lnTo>
                    <a:pt x="17399" y="17399"/>
                  </a:lnTo>
                  <a:lnTo>
                    <a:pt x="36830" y="4191"/>
                  </a:lnTo>
                  <a:lnTo>
                    <a:pt x="60579" y="0"/>
                  </a:lnTo>
                  <a:lnTo>
                    <a:pt x="84328" y="4191"/>
                  </a:lnTo>
                  <a:lnTo>
                    <a:pt x="104013" y="17399"/>
                  </a:lnTo>
                  <a:lnTo>
                    <a:pt x="116967" y="35179"/>
                  </a:lnTo>
                  <a:lnTo>
                    <a:pt x="121158" y="57150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390005" y="3627882"/>
              <a:ext cx="108078" cy="121032"/>
            </a:xfrm>
            <a:custGeom>
              <a:avLst/>
              <a:gdLst/>
              <a:ahLst/>
              <a:cxnLst/>
              <a:rect l="0" t="0" r="0" b="0"/>
              <a:pathLst>
                <a:path w="108078" h="121032">
                  <a:moveTo>
                    <a:pt x="108077" y="72644"/>
                  </a:moveTo>
                  <a:lnTo>
                    <a:pt x="99441" y="94869"/>
                  </a:lnTo>
                  <a:lnTo>
                    <a:pt x="93091" y="103505"/>
                  </a:lnTo>
                  <a:lnTo>
                    <a:pt x="75692" y="116840"/>
                  </a:lnTo>
                  <a:lnTo>
                    <a:pt x="64897" y="121031"/>
                  </a:lnTo>
                  <a:lnTo>
                    <a:pt x="43307" y="121031"/>
                  </a:lnTo>
                  <a:lnTo>
                    <a:pt x="32512" y="116840"/>
                  </a:lnTo>
                  <a:lnTo>
                    <a:pt x="15113" y="103505"/>
                  </a:lnTo>
                  <a:lnTo>
                    <a:pt x="8763" y="94869"/>
                  </a:lnTo>
                  <a:lnTo>
                    <a:pt x="0" y="72644"/>
                  </a:lnTo>
                  <a:lnTo>
                    <a:pt x="0" y="48387"/>
                  </a:lnTo>
                  <a:lnTo>
                    <a:pt x="8763" y="26416"/>
                  </a:lnTo>
                  <a:lnTo>
                    <a:pt x="15113" y="17780"/>
                  </a:lnTo>
                  <a:lnTo>
                    <a:pt x="23749" y="11049"/>
                  </a:lnTo>
                  <a:lnTo>
                    <a:pt x="43307" y="2286"/>
                  </a:lnTo>
                  <a:lnTo>
                    <a:pt x="54102" y="0"/>
                  </a:lnTo>
                  <a:lnTo>
                    <a:pt x="64897" y="2286"/>
                  </a:lnTo>
                  <a:lnTo>
                    <a:pt x="84328" y="11049"/>
                  </a:lnTo>
                  <a:lnTo>
                    <a:pt x="93091" y="17780"/>
                  </a:lnTo>
                  <a:lnTo>
                    <a:pt x="99441" y="26416"/>
                  </a:lnTo>
                  <a:lnTo>
                    <a:pt x="108077" y="48387"/>
                  </a:lnTo>
                  <a:lnTo>
                    <a:pt x="108077" y="61595"/>
                  </a:lnTo>
                  <a:close/>
                </a:path>
              </a:pathLst>
            </a:custGeom>
            <a:solidFill>
              <a:srgbClr val="FFFF66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461379" y="3625723"/>
              <a:ext cx="101728" cy="90298"/>
            </a:xfrm>
            <a:custGeom>
              <a:avLst/>
              <a:gdLst/>
              <a:ahLst/>
              <a:cxnLst/>
              <a:rect l="0" t="0" r="0" b="0"/>
              <a:pathLst>
                <a:path w="101728" h="90298">
                  <a:moveTo>
                    <a:pt x="97282" y="63754"/>
                  </a:moveTo>
                  <a:lnTo>
                    <a:pt x="93091" y="70485"/>
                  </a:lnTo>
                  <a:lnTo>
                    <a:pt x="77978" y="83820"/>
                  </a:lnTo>
                  <a:lnTo>
                    <a:pt x="69342" y="88011"/>
                  </a:lnTo>
                  <a:lnTo>
                    <a:pt x="60452" y="90297"/>
                  </a:lnTo>
                  <a:lnTo>
                    <a:pt x="41148" y="90297"/>
                  </a:lnTo>
                  <a:lnTo>
                    <a:pt x="30353" y="88011"/>
                  </a:lnTo>
                  <a:lnTo>
                    <a:pt x="21717" y="83820"/>
                  </a:lnTo>
                  <a:lnTo>
                    <a:pt x="8763" y="70485"/>
                  </a:lnTo>
                  <a:lnTo>
                    <a:pt x="0" y="55118"/>
                  </a:lnTo>
                  <a:lnTo>
                    <a:pt x="0" y="37338"/>
                  </a:lnTo>
                  <a:lnTo>
                    <a:pt x="8763" y="19939"/>
                  </a:lnTo>
                  <a:lnTo>
                    <a:pt x="15113" y="13208"/>
                  </a:lnTo>
                  <a:lnTo>
                    <a:pt x="21717" y="8890"/>
                  </a:lnTo>
                  <a:lnTo>
                    <a:pt x="41148" y="0"/>
                  </a:lnTo>
                  <a:lnTo>
                    <a:pt x="60452" y="0"/>
                  </a:lnTo>
                  <a:lnTo>
                    <a:pt x="86487" y="13208"/>
                  </a:lnTo>
                  <a:lnTo>
                    <a:pt x="93091" y="19939"/>
                  </a:lnTo>
                  <a:lnTo>
                    <a:pt x="97282" y="28575"/>
                  </a:lnTo>
                  <a:lnTo>
                    <a:pt x="101727" y="46355"/>
                  </a:lnTo>
                  <a:close/>
                </a:path>
              </a:pathLst>
            </a:custGeom>
            <a:solidFill>
              <a:srgbClr val="FFFF99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015736" y="3654298"/>
              <a:ext cx="672847" cy="429261"/>
            </a:xfrm>
            <a:custGeom>
              <a:avLst/>
              <a:gdLst/>
              <a:ahLst/>
              <a:cxnLst/>
              <a:rect l="0" t="0" r="0" b="0"/>
              <a:pathLst>
                <a:path w="672847" h="429261">
                  <a:moveTo>
                    <a:pt x="95377" y="48514"/>
                  </a:moveTo>
                  <a:lnTo>
                    <a:pt x="127762" y="66167"/>
                  </a:lnTo>
                  <a:lnTo>
                    <a:pt x="166751" y="79375"/>
                  </a:lnTo>
                  <a:lnTo>
                    <a:pt x="190500" y="85979"/>
                  </a:lnTo>
                  <a:lnTo>
                    <a:pt x="238125" y="96901"/>
                  </a:lnTo>
                  <a:lnTo>
                    <a:pt x="266065" y="99187"/>
                  </a:lnTo>
                  <a:lnTo>
                    <a:pt x="292100" y="99187"/>
                  </a:lnTo>
                  <a:lnTo>
                    <a:pt x="322453" y="96901"/>
                  </a:lnTo>
                  <a:lnTo>
                    <a:pt x="374269" y="90424"/>
                  </a:lnTo>
                  <a:lnTo>
                    <a:pt x="417576" y="81407"/>
                  </a:lnTo>
                  <a:lnTo>
                    <a:pt x="452247" y="70358"/>
                  </a:lnTo>
                  <a:lnTo>
                    <a:pt x="497586" y="48514"/>
                  </a:lnTo>
                  <a:lnTo>
                    <a:pt x="545084" y="2286"/>
                  </a:lnTo>
                  <a:lnTo>
                    <a:pt x="553720" y="0"/>
                  </a:lnTo>
                  <a:lnTo>
                    <a:pt x="562483" y="0"/>
                  </a:lnTo>
                  <a:lnTo>
                    <a:pt x="568960" y="2286"/>
                  </a:lnTo>
                  <a:lnTo>
                    <a:pt x="575564" y="6731"/>
                  </a:lnTo>
                  <a:lnTo>
                    <a:pt x="579755" y="13335"/>
                  </a:lnTo>
                  <a:lnTo>
                    <a:pt x="581914" y="24257"/>
                  </a:lnTo>
                  <a:lnTo>
                    <a:pt x="581914" y="30988"/>
                  </a:lnTo>
                  <a:lnTo>
                    <a:pt x="586359" y="37465"/>
                  </a:lnTo>
                  <a:lnTo>
                    <a:pt x="620903" y="72644"/>
                  </a:lnTo>
                  <a:lnTo>
                    <a:pt x="640334" y="99187"/>
                  </a:lnTo>
                  <a:lnTo>
                    <a:pt x="659892" y="132080"/>
                  </a:lnTo>
                  <a:lnTo>
                    <a:pt x="670687" y="171831"/>
                  </a:lnTo>
                  <a:lnTo>
                    <a:pt x="672846" y="222377"/>
                  </a:lnTo>
                  <a:lnTo>
                    <a:pt x="661924" y="286258"/>
                  </a:lnTo>
                  <a:lnTo>
                    <a:pt x="655574" y="303784"/>
                  </a:lnTo>
                  <a:lnTo>
                    <a:pt x="646938" y="319278"/>
                  </a:lnTo>
                  <a:lnTo>
                    <a:pt x="633857" y="334772"/>
                  </a:lnTo>
                  <a:lnTo>
                    <a:pt x="605790" y="360934"/>
                  </a:lnTo>
                  <a:lnTo>
                    <a:pt x="586359" y="372110"/>
                  </a:lnTo>
                  <a:lnTo>
                    <a:pt x="547370" y="391795"/>
                  </a:lnTo>
                  <a:lnTo>
                    <a:pt x="499745" y="407416"/>
                  </a:lnTo>
                  <a:lnTo>
                    <a:pt x="449961" y="420624"/>
                  </a:lnTo>
                  <a:lnTo>
                    <a:pt x="398018" y="427101"/>
                  </a:lnTo>
                  <a:lnTo>
                    <a:pt x="341884" y="429260"/>
                  </a:lnTo>
                  <a:lnTo>
                    <a:pt x="287909" y="429260"/>
                  </a:lnTo>
                  <a:lnTo>
                    <a:pt x="235839" y="424815"/>
                  </a:lnTo>
                  <a:lnTo>
                    <a:pt x="183896" y="418338"/>
                  </a:lnTo>
                  <a:lnTo>
                    <a:pt x="138557" y="407416"/>
                  </a:lnTo>
                  <a:lnTo>
                    <a:pt x="97409" y="391795"/>
                  </a:lnTo>
                  <a:lnTo>
                    <a:pt x="62738" y="376428"/>
                  </a:lnTo>
                  <a:lnTo>
                    <a:pt x="36703" y="354457"/>
                  </a:lnTo>
                  <a:lnTo>
                    <a:pt x="28194" y="343408"/>
                  </a:lnTo>
                  <a:lnTo>
                    <a:pt x="12954" y="314706"/>
                  </a:lnTo>
                  <a:lnTo>
                    <a:pt x="0" y="262128"/>
                  </a:lnTo>
                  <a:lnTo>
                    <a:pt x="0" y="200406"/>
                  </a:lnTo>
                  <a:lnTo>
                    <a:pt x="12954" y="154051"/>
                  </a:lnTo>
                  <a:lnTo>
                    <a:pt x="36703" y="123317"/>
                  </a:lnTo>
                  <a:lnTo>
                    <a:pt x="38989" y="118872"/>
                  </a:lnTo>
                  <a:lnTo>
                    <a:pt x="38989" y="112395"/>
                  </a:lnTo>
                  <a:lnTo>
                    <a:pt x="25908" y="85979"/>
                  </a:lnTo>
                  <a:lnTo>
                    <a:pt x="21844" y="72644"/>
                  </a:lnTo>
                  <a:lnTo>
                    <a:pt x="21844" y="64008"/>
                  </a:lnTo>
                  <a:lnTo>
                    <a:pt x="25908" y="48514"/>
                  </a:lnTo>
                  <a:lnTo>
                    <a:pt x="38989" y="30988"/>
                  </a:lnTo>
                  <a:lnTo>
                    <a:pt x="49657" y="21971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093714" y="3346196"/>
              <a:ext cx="194692" cy="380747"/>
            </a:xfrm>
            <a:custGeom>
              <a:avLst/>
              <a:gdLst/>
              <a:ahLst/>
              <a:cxnLst/>
              <a:rect l="0" t="0" r="0" b="0"/>
              <a:pathLst>
                <a:path w="194692" h="380747">
                  <a:moveTo>
                    <a:pt x="0" y="350012"/>
                  </a:moveTo>
                  <a:lnTo>
                    <a:pt x="6350" y="286258"/>
                  </a:lnTo>
                  <a:lnTo>
                    <a:pt x="19431" y="222250"/>
                  </a:lnTo>
                  <a:lnTo>
                    <a:pt x="38989" y="162941"/>
                  </a:lnTo>
                  <a:lnTo>
                    <a:pt x="60579" y="107950"/>
                  </a:lnTo>
                  <a:lnTo>
                    <a:pt x="82169" y="63881"/>
                  </a:lnTo>
                  <a:lnTo>
                    <a:pt x="105918" y="28575"/>
                  </a:lnTo>
                  <a:lnTo>
                    <a:pt x="129667" y="6731"/>
                  </a:lnTo>
                  <a:lnTo>
                    <a:pt x="138557" y="2159"/>
                  </a:lnTo>
                  <a:lnTo>
                    <a:pt x="149352" y="0"/>
                  </a:lnTo>
                  <a:lnTo>
                    <a:pt x="190246" y="13208"/>
                  </a:lnTo>
                  <a:lnTo>
                    <a:pt x="194691" y="15367"/>
                  </a:lnTo>
                  <a:lnTo>
                    <a:pt x="194691" y="19939"/>
                  </a:lnTo>
                  <a:lnTo>
                    <a:pt x="192532" y="22225"/>
                  </a:lnTo>
                  <a:lnTo>
                    <a:pt x="183896" y="24130"/>
                  </a:lnTo>
                  <a:lnTo>
                    <a:pt x="179451" y="26416"/>
                  </a:lnTo>
                  <a:lnTo>
                    <a:pt x="177292" y="28575"/>
                  </a:lnTo>
                  <a:lnTo>
                    <a:pt x="160147" y="59563"/>
                  </a:lnTo>
                  <a:lnTo>
                    <a:pt x="151257" y="83820"/>
                  </a:lnTo>
                  <a:lnTo>
                    <a:pt x="131826" y="140970"/>
                  </a:lnTo>
                  <a:lnTo>
                    <a:pt x="82169" y="325882"/>
                  </a:lnTo>
                  <a:lnTo>
                    <a:pt x="69088" y="380746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567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663575"/>
            <a:ext cx="8975725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 Rounded MT Bold - 24"/>
              </a:rPr>
              <a:t> </a:t>
            </a:r>
            <a:r>
              <a:rPr lang="en-US" sz="3200" dirty="0" smtClean="0">
                <a:solidFill>
                  <a:srgbClr val="000000"/>
                </a:solidFill>
                <a:latin typeface="Arial Rounded MT Bold - 36"/>
              </a:rPr>
              <a:t>Ms. Hasty is responsible for bringing the punch to the party</a:t>
            </a:r>
            <a:r>
              <a:rPr lang="en-US" sz="2700" dirty="0" smtClean="0">
                <a:solidFill>
                  <a:srgbClr val="000000"/>
                </a:solidFill>
                <a:latin typeface="Arial Rounded MT Bold - 36"/>
              </a:rPr>
              <a:t>. </a:t>
            </a:r>
            <a:r>
              <a:rPr lang="en-US" sz="2200" dirty="0" smtClean="0">
                <a:solidFill>
                  <a:srgbClr val="000000"/>
                </a:solidFill>
                <a:latin typeface="Arial Rounded MT Bold - 30"/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  <a:latin typeface="Arial Rounded MT Bold - 30"/>
              </a:rPr>
              <a:t> </a:t>
            </a:r>
            <a:endParaRPr lang="en-US" sz="2200" i="1" dirty="0">
              <a:solidFill>
                <a:srgbClr val="000000"/>
              </a:solidFill>
              <a:latin typeface="Arial Rounded MT Bold - 3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2289175"/>
            <a:ext cx="6411087" cy="42336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54328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878" y="5601648"/>
            <a:ext cx="1743122" cy="20001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4800"/>
            <a:ext cx="1966341" cy="22594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39700" y="177800"/>
                <a:ext cx="9880600" cy="280211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00"/>
                    </a:solidFill>
                    <a:latin typeface="Arial Rounded MT Bold - 30"/>
                  </a:rPr>
                  <a:t> 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Arial Rounded MT Bold - 30"/>
                  </a:rPr>
                  <a:t>The punch recipe calls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Arial Rounded MT Bold - 30"/>
                  </a:rPr>
                  <a:t>of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Arial Rounded MT Bold - 30"/>
                  </a:rPr>
                  <a:t>a Liter of ginger ale soda and 2 gallons of green Kool-Aid.  At Walmart, Ms. Hasty found six different brands of ginger ale on sale.  Which brand of ginger ale should Ms. Hasty buy to have enough ginger ale for the  punch recipe?  </a:t>
                </a:r>
                <a:r>
                  <a:rPr lang="en-US" sz="3200" i="1" dirty="0" smtClean="0">
                    <a:solidFill>
                      <a:srgbClr val="000000"/>
                    </a:solidFill>
                    <a:latin typeface="Arial Rounded MT Bold - 30"/>
                  </a:rPr>
                  <a:t> </a:t>
                </a:r>
                <a:endParaRPr lang="en-US" sz="3200" i="1" dirty="0">
                  <a:solidFill>
                    <a:srgbClr val="000000"/>
                  </a:solidFill>
                  <a:latin typeface="Arial Rounded MT Bold - 3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177800"/>
                <a:ext cx="9880600" cy="2802114"/>
              </a:xfrm>
              <a:prstGeom prst="rect">
                <a:avLst/>
              </a:prstGeom>
              <a:blipFill rotWithShape="1">
                <a:blip r:embed="rId4"/>
                <a:stretch>
                  <a:fillRect l="-1604" r="-1789" b="-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587956"/>
              </p:ext>
            </p:extLst>
          </p:nvPr>
        </p:nvGraphicFramePr>
        <p:xfrm>
          <a:off x="1574799" y="3479800"/>
          <a:ext cx="71120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/>
                <a:gridCol w="3556000"/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baseline="0" dirty="0" smtClean="0">
                          <a:solidFill>
                            <a:srgbClr val="000000"/>
                          </a:solidFill>
                          <a:latin typeface="Arial Rounded MT Bold - 28"/>
                        </a:rPr>
                        <a:t>Brand</a:t>
                      </a:r>
                      <a:endParaRPr lang="en-US" sz="2800" b="1" i="0" u="none" baseline="0" dirty="0">
                        <a:solidFill>
                          <a:srgbClr val="000000"/>
                        </a:solidFill>
                        <a:latin typeface="Arial Rounded MT Bold - 2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32CD32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baseline="0" dirty="0" smtClean="0">
                          <a:solidFill>
                            <a:srgbClr val="000000"/>
                          </a:solidFill>
                          <a:latin typeface="Arial Rounded MT Bold - 28"/>
                        </a:rPr>
                        <a:t>Size of Container</a:t>
                      </a:r>
                      <a:endParaRPr lang="en-US" sz="2800" b="1" i="0" u="none" baseline="0" dirty="0">
                        <a:solidFill>
                          <a:srgbClr val="000000"/>
                        </a:solidFill>
                        <a:latin typeface="Arial Rounded MT Bold - 2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32CD32">
                        <a:alpha val="99996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baseline="0" smtClean="0">
                          <a:solidFill>
                            <a:srgbClr val="000000"/>
                          </a:solidFill>
                          <a:latin typeface="Arial Rounded MT Bold - 28"/>
                        </a:rPr>
                        <a:t>Seagrams</a:t>
                      </a:r>
                      <a:endParaRPr lang="en-US" sz="2800" b="0" i="0" u="none" baseline="0">
                        <a:solidFill>
                          <a:srgbClr val="000000"/>
                        </a:solidFill>
                        <a:latin typeface="Arial Rounded MT Bold - 2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baseline="0" smtClean="0">
                          <a:solidFill>
                            <a:srgbClr val="000000"/>
                          </a:solidFill>
                          <a:latin typeface="Arial Rounded MT Bold - 28"/>
                        </a:rPr>
                        <a:t>2/4 of a Liter</a:t>
                      </a:r>
                      <a:endParaRPr lang="en-US" sz="2800" b="0" i="0" u="none" baseline="0">
                        <a:solidFill>
                          <a:srgbClr val="000000"/>
                        </a:solidFill>
                        <a:latin typeface="Arial Rounded MT Bold - 2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baseline="0" smtClean="0">
                          <a:solidFill>
                            <a:srgbClr val="000000"/>
                          </a:solidFill>
                          <a:latin typeface="Arial Rounded MT Bold - 28"/>
                        </a:rPr>
                        <a:t>Canada Dry</a:t>
                      </a:r>
                      <a:endParaRPr lang="en-US" sz="2800" b="0" i="0" u="none" baseline="0">
                        <a:solidFill>
                          <a:srgbClr val="000000"/>
                        </a:solidFill>
                        <a:latin typeface="Arial Rounded MT Bold - 2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baseline="0" smtClean="0">
                          <a:solidFill>
                            <a:srgbClr val="000000"/>
                          </a:solidFill>
                          <a:latin typeface="Arial Rounded MT Bold - 28"/>
                        </a:rPr>
                        <a:t>6/8 of a Liter</a:t>
                      </a:r>
                      <a:endParaRPr lang="en-US" sz="2800" b="0" i="0" u="none" baseline="0">
                        <a:solidFill>
                          <a:srgbClr val="000000"/>
                        </a:solidFill>
                        <a:latin typeface="Arial Rounded MT Bold - 2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baseline="0" smtClean="0">
                          <a:solidFill>
                            <a:srgbClr val="000000"/>
                          </a:solidFill>
                          <a:latin typeface="Arial Rounded MT Bold - 28"/>
                        </a:rPr>
                        <a:t>Schweppes</a:t>
                      </a:r>
                      <a:endParaRPr lang="en-US" sz="2800" b="0" i="0" u="none" baseline="0">
                        <a:solidFill>
                          <a:srgbClr val="000000"/>
                        </a:solidFill>
                        <a:latin typeface="Arial Rounded MT Bold - 2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baseline="0" dirty="0" smtClean="0">
                          <a:solidFill>
                            <a:srgbClr val="000000"/>
                          </a:solidFill>
                          <a:latin typeface="Arial Rounded MT Bold - 28"/>
                        </a:rPr>
                        <a:t>5/6 of a Liter</a:t>
                      </a:r>
                      <a:endParaRPr lang="en-US" sz="2800" b="0" i="0" u="none" baseline="0" dirty="0">
                        <a:solidFill>
                          <a:srgbClr val="000000"/>
                        </a:solidFill>
                        <a:latin typeface="Arial Rounded MT Bold - 2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baseline="0" smtClean="0">
                          <a:solidFill>
                            <a:srgbClr val="000000"/>
                          </a:solidFill>
                          <a:latin typeface="Arial Rounded MT Bold - 28"/>
                        </a:rPr>
                        <a:t>Vernors</a:t>
                      </a:r>
                      <a:endParaRPr lang="en-US" sz="2800" b="0" i="0" u="none" baseline="0">
                        <a:solidFill>
                          <a:srgbClr val="000000"/>
                        </a:solidFill>
                        <a:latin typeface="Arial Rounded MT Bold - 2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baseline="0" smtClean="0">
                          <a:solidFill>
                            <a:srgbClr val="000000"/>
                          </a:solidFill>
                          <a:latin typeface="Arial Rounded MT Bold - 28"/>
                        </a:rPr>
                        <a:t>11/12 of a Liter</a:t>
                      </a:r>
                      <a:endParaRPr lang="en-US" sz="2800" b="0" i="0" u="none" baseline="0">
                        <a:solidFill>
                          <a:srgbClr val="000000"/>
                        </a:solidFill>
                        <a:latin typeface="Arial Rounded MT Bold - 2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baseline="0" smtClean="0">
                          <a:solidFill>
                            <a:srgbClr val="000000"/>
                          </a:solidFill>
                          <a:latin typeface="Arial Rounded MT Bold - 28"/>
                        </a:rPr>
                        <a:t>Zevia</a:t>
                      </a:r>
                      <a:endParaRPr lang="en-US" sz="2800" b="0" i="0" u="none" baseline="0">
                        <a:solidFill>
                          <a:srgbClr val="000000"/>
                        </a:solidFill>
                        <a:latin typeface="Arial Rounded MT Bold - 2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baseline="0" smtClean="0">
                          <a:solidFill>
                            <a:srgbClr val="000000"/>
                          </a:solidFill>
                          <a:latin typeface="Arial Rounded MT Bold - 28"/>
                        </a:rPr>
                        <a:t>7/12 of a Liter</a:t>
                      </a:r>
                      <a:endParaRPr lang="en-US" sz="2800" b="0" i="0" u="none" baseline="0">
                        <a:solidFill>
                          <a:srgbClr val="000000"/>
                        </a:solidFill>
                        <a:latin typeface="Arial Rounded MT Bold - 2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baseline="0" smtClean="0">
                          <a:solidFill>
                            <a:srgbClr val="000000"/>
                          </a:solidFill>
                          <a:latin typeface="Arial Rounded MT Bold - 28"/>
                        </a:rPr>
                        <a:t>Shasta</a:t>
                      </a:r>
                      <a:endParaRPr lang="en-US" sz="2800" b="0" i="0" u="none" baseline="0">
                        <a:solidFill>
                          <a:srgbClr val="000000"/>
                        </a:solidFill>
                        <a:latin typeface="Arial Rounded MT Bold - 2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baseline="0" dirty="0" smtClean="0">
                          <a:solidFill>
                            <a:srgbClr val="000000"/>
                          </a:solidFill>
                          <a:latin typeface="Arial Rounded MT Bold - 28"/>
                        </a:rPr>
                        <a:t>3/7 of a Liter</a:t>
                      </a:r>
                      <a:endParaRPr lang="en-US" sz="2800" b="0" i="0" u="none" baseline="0" dirty="0">
                        <a:solidFill>
                          <a:srgbClr val="000000"/>
                        </a:solidFill>
                        <a:latin typeface="Arial Rounded MT Bold - 2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71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5207000"/>
            <a:ext cx="3064891" cy="30648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5384800"/>
            <a:ext cx="2563241" cy="25632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0" y="6419850"/>
            <a:ext cx="1237996" cy="23900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8650"/>
            <a:ext cx="2537333" cy="24430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01" y="2997200"/>
            <a:ext cx="1675452" cy="19296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900"/>
            <a:ext cx="1966341" cy="22956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798359"/>
              </p:ext>
            </p:extLst>
          </p:nvPr>
        </p:nvGraphicFramePr>
        <p:xfrm>
          <a:off x="1663699" y="609600"/>
          <a:ext cx="7112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/>
                <a:gridCol w="3556000"/>
              </a:tblGrid>
              <a:tr h="1186561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u="none" baseline="0" dirty="0" smtClean="0">
                          <a:solidFill>
                            <a:srgbClr val="000000"/>
                          </a:solidFill>
                          <a:latin typeface="Arial Rounded MT Bold - 36"/>
                        </a:rPr>
                        <a:t>Brand</a:t>
                      </a:r>
                      <a:endParaRPr lang="en-US" sz="3600" b="1" i="0" u="none" baseline="0" dirty="0">
                        <a:solidFill>
                          <a:srgbClr val="000000"/>
                        </a:solidFill>
                        <a:latin typeface="Arial Rounded MT Bold - 36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32CD32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u="none" baseline="0" dirty="0" smtClean="0">
                          <a:solidFill>
                            <a:srgbClr val="000000"/>
                          </a:solidFill>
                          <a:latin typeface="Arial Rounded MT Bold - 36"/>
                        </a:rPr>
                        <a:t>Size of Container</a:t>
                      </a:r>
                      <a:endParaRPr lang="en-US" sz="3600" b="1" i="0" u="none" baseline="0" dirty="0">
                        <a:solidFill>
                          <a:srgbClr val="000000"/>
                        </a:solidFill>
                        <a:latin typeface="Arial Rounded MT Bold - 36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32CD32">
                        <a:alpha val="99996"/>
                      </a:srgbClr>
                    </a:solidFill>
                  </a:tcPr>
                </a:tc>
              </a:tr>
              <a:tr h="59258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smtClean="0">
                          <a:solidFill>
                            <a:srgbClr val="000000"/>
                          </a:solidFill>
                          <a:latin typeface="Arial Rounded MT Bold - 36"/>
                        </a:rPr>
                        <a:t>Seagrams</a:t>
                      </a:r>
                      <a:endParaRPr lang="en-US" sz="3600" b="0" i="0" u="none" baseline="0">
                        <a:solidFill>
                          <a:srgbClr val="000000"/>
                        </a:solidFill>
                        <a:latin typeface="Arial Rounded MT Bold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 smtClean="0">
                          <a:solidFill>
                            <a:srgbClr val="000000"/>
                          </a:solidFill>
                          <a:latin typeface="Arial Rounded MT Bold - 36"/>
                        </a:rPr>
                        <a:t>2/4 of a Liter</a:t>
                      </a:r>
                      <a:endParaRPr lang="en-US" sz="3600" b="0" i="0" u="none" baseline="0" dirty="0">
                        <a:solidFill>
                          <a:srgbClr val="000000"/>
                        </a:solidFill>
                        <a:latin typeface="Arial Rounded MT Bold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9258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smtClean="0">
                          <a:solidFill>
                            <a:srgbClr val="000000"/>
                          </a:solidFill>
                          <a:latin typeface="Arial Rounded MT Bold - 36"/>
                        </a:rPr>
                        <a:t>Canada Dry</a:t>
                      </a:r>
                      <a:endParaRPr lang="en-US" sz="3600" b="0" i="0" u="none" baseline="0">
                        <a:solidFill>
                          <a:srgbClr val="000000"/>
                        </a:solidFill>
                        <a:latin typeface="Arial Rounded MT Bold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 smtClean="0">
                          <a:solidFill>
                            <a:srgbClr val="000000"/>
                          </a:solidFill>
                          <a:latin typeface="Arial Rounded MT Bold - 36"/>
                        </a:rPr>
                        <a:t>6/8 of a Liter</a:t>
                      </a:r>
                      <a:endParaRPr lang="en-US" sz="3600" b="0" i="0" u="none" baseline="0" dirty="0">
                        <a:solidFill>
                          <a:srgbClr val="000000"/>
                        </a:solidFill>
                        <a:latin typeface="Arial Rounded MT Bold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9258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smtClean="0">
                          <a:solidFill>
                            <a:srgbClr val="000000"/>
                          </a:solidFill>
                          <a:latin typeface="Arial Rounded MT Bold - 36"/>
                        </a:rPr>
                        <a:t>Schweppes</a:t>
                      </a:r>
                      <a:endParaRPr lang="en-US" sz="3600" b="0" i="0" u="none" baseline="0">
                        <a:solidFill>
                          <a:srgbClr val="000000"/>
                        </a:solidFill>
                        <a:latin typeface="Arial Rounded MT Bold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 smtClean="0">
                          <a:solidFill>
                            <a:srgbClr val="000000"/>
                          </a:solidFill>
                          <a:latin typeface="Arial Rounded MT Bold - 36"/>
                        </a:rPr>
                        <a:t>5/6 of a Liter</a:t>
                      </a:r>
                      <a:endParaRPr lang="en-US" sz="3600" b="0" i="0" u="none" baseline="0" dirty="0">
                        <a:solidFill>
                          <a:srgbClr val="000000"/>
                        </a:solidFill>
                        <a:latin typeface="Arial Rounded MT Bold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9258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smtClean="0">
                          <a:solidFill>
                            <a:srgbClr val="000000"/>
                          </a:solidFill>
                          <a:latin typeface="Arial Rounded MT Bold - 36"/>
                        </a:rPr>
                        <a:t>Vernors</a:t>
                      </a:r>
                      <a:endParaRPr lang="en-US" sz="3600" b="0" i="0" u="none" baseline="0">
                        <a:solidFill>
                          <a:srgbClr val="000000"/>
                        </a:solidFill>
                        <a:latin typeface="Arial Rounded MT Bold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 smtClean="0">
                          <a:solidFill>
                            <a:srgbClr val="000000"/>
                          </a:solidFill>
                          <a:latin typeface="Arial Rounded MT Bold - 36"/>
                        </a:rPr>
                        <a:t>11/12 of a Liter</a:t>
                      </a:r>
                      <a:endParaRPr lang="en-US" sz="3600" b="0" i="0" u="none" baseline="0" dirty="0">
                        <a:solidFill>
                          <a:srgbClr val="000000"/>
                        </a:solidFill>
                        <a:latin typeface="Arial Rounded MT Bold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9258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smtClean="0">
                          <a:solidFill>
                            <a:srgbClr val="000000"/>
                          </a:solidFill>
                          <a:latin typeface="Arial Rounded MT Bold - 36"/>
                        </a:rPr>
                        <a:t>Zevia</a:t>
                      </a:r>
                      <a:endParaRPr lang="en-US" sz="3600" b="0" i="0" u="none" baseline="0">
                        <a:solidFill>
                          <a:srgbClr val="000000"/>
                        </a:solidFill>
                        <a:latin typeface="Arial Rounded MT Bold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 smtClean="0">
                          <a:solidFill>
                            <a:srgbClr val="000000"/>
                          </a:solidFill>
                          <a:latin typeface="Arial Rounded MT Bold - 36"/>
                        </a:rPr>
                        <a:t>7/12 of a Liter</a:t>
                      </a:r>
                      <a:endParaRPr lang="en-US" sz="3600" b="0" i="0" u="none" baseline="0" dirty="0">
                        <a:solidFill>
                          <a:srgbClr val="000000"/>
                        </a:solidFill>
                        <a:latin typeface="Arial Rounded MT Bold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9258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smtClean="0">
                          <a:solidFill>
                            <a:srgbClr val="000000"/>
                          </a:solidFill>
                          <a:latin typeface="Arial Rounded MT Bold - 36"/>
                        </a:rPr>
                        <a:t>Shasta</a:t>
                      </a:r>
                      <a:endParaRPr lang="en-US" sz="3600" b="0" i="0" u="none" baseline="0">
                        <a:solidFill>
                          <a:srgbClr val="000000"/>
                        </a:solidFill>
                        <a:latin typeface="Arial Rounded MT Bold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 smtClean="0">
                          <a:solidFill>
                            <a:srgbClr val="000000"/>
                          </a:solidFill>
                          <a:latin typeface="Arial Rounded MT Bold - 36"/>
                        </a:rPr>
                        <a:t>3/7 of a Liter</a:t>
                      </a:r>
                      <a:endParaRPr lang="en-US" sz="3600" b="0" i="0" u="none" baseline="0" dirty="0">
                        <a:solidFill>
                          <a:srgbClr val="000000"/>
                        </a:solidFill>
                        <a:latin typeface="Arial Rounded MT Bold - 3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87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50" y="6252950"/>
            <a:ext cx="4035933" cy="26465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19964" y="270491"/>
                <a:ext cx="9538411" cy="423481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0000"/>
                    </a:solidFill>
                    <a:latin typeface="Arial Rounded MT Bold - 28"/>
                  </a:rPr>
                  <a:t>At the party, Ms. Hasty and Ms. Marley each 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Arial Rounded MT Bold - 28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Arial Rounded MT Bold - 28"/>
                  </a:rPr>
                  <a:t>of a cookie.  Ms. Hasty said they both ate the same amount, but Ms. Marley disagreed.  She thought they ate different amounts.  </a:t>
                </a:r>
              </a:p>
              <a:p>
                <a:pPr algn="ctr"/>
                <a:endParaRPr lang="en-US" sz="3200" dirty="0" smtClean="0">
                  <a:solidFill>
                    <a:srgbClr val="000000"/>
                  </a:solidFill>
                  <a:latin typeface="Arial Rounded MT Bold - 28"/>
                </a:endParaRPr>
              </a:p>
              <a:p>
                <a:pPr algn="ctr"/>
                <a:r>
                  <a:rPr lang="en-US" sz="3200" dirty="0" smtClean="0">
                    <a:solidFill>
                      <a:srgbClr val="000000"/>
                    </a:solidFill>
                    <a:latin typeface="Arial Rounded MT Bold - 28"/>
                  </a:rPr>
                  <a:t>How could they both be correct? </a:t>
                </a:r>
                <a:endParaRPr lang="en-US" sz="3200" dirty="0" smtClean="0">
                  <a:solidFill>
                    <a:srgbClr val="000000"/>
                  </a:solidFill>
                  <a:latin typeface="Arial Rounded MT Bold - 28"/>
                </a:endParaRPr>
              </a:p>
              <a:p>
                <a:pPr algn="ctr"/>
                <a:r>
                  <a:rPr lang="en-US" sz="3200" dirty="0" smtClean="0">
                    <a:solidFill>
                      <a:srgbClr val="000000"/>
                    </a:solidFill>
                    <a:latin typeface="Arial Rounded MT Bold - 28"/>
                  </a:rPr>
                  <a:t>Explain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Arial Rounded MT Bold - 28"/>
                  </a:rPr>
                  <a:t>your thinking in words, pictures, and numbers.    </a:t>
                </a:r>
                <a:endParaRPr lang="en-US" sz="3200" dirty="0">
                  <a:solidFill>
                    <a:srgbClr val="000000"/>
                  </a:solidFill>
                  <a:latin typeface="Arial Rounded MT Bold - 28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64" y="270491"/>
                <a:ext cx="9538411" cy="4234814"/>
              </a:xfrm>
              <a:prstGeom prst="rect">
                <a:avLst/>
              </a:prstGeom>
              <a:blipFill rotWithShape="1">
                <a:blip r:embed="rId3"/>
                <a:stretch>
                  <a:fillRect l="-895" r="-1917" b="-3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24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250</Words>
  <Application>Microsoft Office PowerPoint</Application>
  <PresentationFormat>Custom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 Rounded MT Bold - 28</vt:lpstr>
      <vt:lpstr>Arial Rounded MT Bold - 95</vt:lpstr>
      <vt:lpstr>Cambria Math</vt:lpstr>
      <vt:lpstr>Arial Rounded MT Bold - 24</vt:lpstr>
      <vt:lpstr>Calibri Light</vt:lpstr>
      <vt:lpstr>Arial Rounded MT Bold - 30</vt:lpstr>
      <vt:lpstr>Calibri</vt:lpstr>
      <vt:lpstr>Arial Rounded MT Bold - 36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Langbeen, Desiree</dc:creator>
  <cp:lastModifiedBy>Floyd, Ana</cp:lastModifiedBy>
  <cp:revision>4</cp:revision>
  <dcterms:created xsi:type="dcterms:W3CDTF">2018-07-10T14:08:02Z</dcterms:created>
  <dcterms:modified xsi:type="dcterms:W3CDTF">2018-09-28T16:19:14Z</dcterms:modified>
</cp:coreProperties>
</file>